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312" r:id="rId3"/>
    <p:sldId id="317" r:id="rId4"/>
    <p:sldId id="313" r:id="rId5"/>
    <p:sldId id="314" r:id="rId6"/>
    <p:sldId id="315" r:id="rId7"/>
    <p:sldId id="319" r:id="rId8"/>
    <p:sldId id="316" r:id="rId9"/>
    <p:sldId id="320" r:id="rId10"/>
    <p:sldId id="259" r:id="rId11"/>
    <p:sldId id="256" r:id="rId12"/>
    <p:sldId id="258" r:id="rId13"/>
    <p:sldId id="260" r:id="rId14"/>
    <p:sldId id="257" r:id="rId15"/>
    <p:sldId id="265" r:id="rId16"/>
    <p:sldId id="261" r:id="rId17"/>
    <p:sldId id="266" r:id="rId18"/>
    <p:sldId id="262" r:id="rId19"/>
    <p:sldId id="270" r:id="rId20"/>
    <p:sldId id="271" r:id="rId21"/>
    <p:sldId id="269" r:id="rId22"/>
    <p:sldId id="273" r:id="rId23"/>
    <p:sldId id="274" r:id="rId24"/>
    <p:sldId id="272" r:id="rId25"/>
    <p:sldId id="276" r:id="rId26"/>
    <p:sldId id="277" r:id="rId27"/>
    <p:sldId id="278" r:id="rId28"/>
    <p:sldId id="280" r:id="rId29"/>
    <p:sldId id="275" r:id="rId30"/>
    <p:sldId id="281" r:id="rId31"/>
    <p:sldId id="279" r:id="rId32"/>
    <p:sldId id="282" r:id="rId33"/>
    <p:sldId id="283" r:id="rId34"/>
    <p:sldId id="267" r:id="rId35"/>
    <p:sldId id="308" r:id="rId36"/>
    <p:sldId id="268" r:id="rId37"/>
    <p:sldId id="307" r:id="rId38"/>
    <p:sldId id="263" r:id="rId39"/>
    <p:sldId id="306" r:id="rId40"/>
    <p:sldId id="309" r:id="rId41"/>
    <p:sldId id="264" r:id="rId42"/>
    <p:sldId id="305" r:id="rId43"/>
    <p:sldId id="310" r:id="rId44"/>
    <p:sldId id="290" r:id="rId45"/>
    <p:sldId id="304" r:id="rId46"/>
    <p:sldId id="289" r:id="rId47"/>
    <p:sldId id="303" r:id="rId48"/>
    <p:sldId id="302" r:id="rId49"/>
    <p:sldId id="288" r:id="rId50"/>
    <p:sldId id="293" r:id="rId51"/>
    <p:sldId id="301" r:id="rId52"/>
    <p:sldId id="287" r:id="rId53"/>
    <p:sldId id="300" r:id="rId54"/>
    <p:sldId id="292" r:id="rId55"/>
    <p:sldId id="298" r:id="rId56"/>
    <p:sldId id="299" r:id="rId57"/>
    <p:sldId id="286" r:id="rId58"/>
    <p:sldId id="296" r:id="rId59"/>
    <p:sldId id="297" r:id="rId60"/>
    <p:sldId id="285" r:id="rId61"/>
    <p:sldId id="295" r:id="rId62"/>
    <p:sldId id="291" r:id="rId63"/>
    <p:sldId id="294" r:id="rId64"/>
    <p:sldId id="284"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1825-0D14-4576-B72D-2F7A8D18B3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1506EC-B721-48D2-A436-F215129E29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8D26DC4-4D04-46B7-9311-10E810E95D60}"/>
              </a:ext>
            </a:extLst>
          </p:cNvPr>
          <p:cNvSpPr>
            <a:spLocks noGrp="1"/>
          </p:cNvSpPr>
          <p:nvPr>
            <p:ph type="dt" sz="half" idx="10"/>
          </p:nvPr>
        </p:nvSpPr>
        <p:spPr/>
        <p:txBody>
          <a:bodyPr/>
          <a:lstStyle/>
          <a:p>
            <a:fld id="{ECD602B2-10A0-4FAD-A86B-F2A95E05D39A}" type="datetimeFigureOut">
              <a:rPr lang="en-US" smtClean="0"/>
              <a:t>3/2/2021</a:t>
            </a:fld>
            <a:endParaRPr lang="en-US"/>
          </a:p>
        </p:txBody>
      </p:sp>
      <p:sp>
        <p:nvSpPr>
          <p:cNvPr id="5" name="Footer Placeholder 4">
            <a:extLst>
              <a:ext uri="{FF2B5EF4-FFF2-40B4-BE49-F238E27FC236}">
                <a16:creationId xmlns:a16="http://schemas.microsoft.com/office/drawing/2014/main" id="{28DD74F1-DF19-41C6-9551-B72BCA13D8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BD0D81-B628-468F-83BD-23C63239A41C}"/>
              </a:ext>
            </a:extLst>
          </p:cNvPr>
          <p:cNvSpPr>
            <a:spLocks noGrp="1"/>
          </p:cNvSpPr>
          <p:nvPr>
            <p:ph type="sldNum" sz="quarter" idx="12"/>
          </p:nvPr>
        </p:nvSpPr>
        <p:spPr/>
        <p:txBody>
          <a:bodyPr/>
          <a:lstStyle/>
          <a:p>
            <a:fld id="{67ABAC39-B975-4A6B-ADDD-973B548BD447}" type="slidenum">
              <a:rPr lang="en-US" smtClean="0"/>
              <a:t>‹#›</a:t>
            </a:fld>
            <a:endParaRPr lang="en-US"/>
          </a:p>
        </p:txBody>
      </p:sp>
    </p:spTree>
    <p:extLst>
      <p:ext uri="{BB962C8B-B14F-4D97-AF65-F5344CB8AC3E}">
        <p14:creationId xmlns:p14="http://schemas.microsoft.com/office/powerpoint/2010/main" val="260217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0B92F-2598-47A8-AE99-AD78943753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A12892-C447-45FC-A0F9-0F8B47F6E0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335772-BFDB-4A95-AD7B-F2792DE7A5BE}"/>
              </a:ext>
            </a:extLst>
          </p:cNvPr>
          <p:cNvSpPr>
            <a:spLocks noGrp="1"/>
          </p:cNvSpPr>
          <p:nvPr>
            <p:ph type="dt" sz="half" idx="10"/>
          </p:nvPr>
        </p:nvSpPr>
        <p:spPr/>
        <p:txBody>
          <a:bodyPr/>
          <a:lstStyle/>
          <a:p>
            <a:fld id="{ECD602B2-10A0-4FAD-A86B-F2A95E05D39A}" type="datetimeFigureOut">
              <a:rPr lang="en-US" smtClean="0"/>
              <a:t>3/2/2021</a:t>
            </a:fld>
            <a:endParaRPr lang="en-US"/>
          </a:p>
        </p:txBody>
      </p:sp>
      <p:sp>
        <p:nvSpPr>
          <p:cNvPr id="5" name="Footer Placeholder 4">
            <a:extLst>
              <a:ext uri="{FF2B5EF4-FFF2-40B4-BE49-F238E27FC236}">
                <a16:creationId xmlns:a16="http://schemas.microsoft.com/office/drawing/2014/main" id="{491BA9E8-A8C1-40F1-AC57-E7FF08EC3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6E0C6B-82B5-4A6B-9F8F-C19C9816D9E6}"/>
              </a:ext>
            </a:extLst>
          </p:cNvPr>
          <p:cNvSpPr>
            <a:spLocks noGrp="1"/>
          </p:cNvSpPr>
          <p:nvPr>
            <p:ph type="sldNum" sz="quarter" idx="12"/>
          </p:nvPr>
        </p:nvSpPr>
        <p:spPr/>
        <p:txBody>
          <a:bodyPr/>
          <a:lstStyle/>
          <a:p>
            <a:fld id="{67ABAC39-B975-4A6B-ADDD-973B548BD447}" type="slidenum">
              <a:rPr lang="en-US" smtClean="0"/>
              <a:t>‹#›</a:t>
            </a:fld>
            <a:endParaRPr lang="en-US"/>
          </a:p>
        </p:txBody>
      </p:sp>
    </p:spTree>
    <p:extLst>
      <p:ext uri="{BB962C8B-B14F-4D97-AF65-F5344CB8AC3E}">
        <p14:creationId xmlns:p14="http://schemas.microsoft.com/office/powerpoint/2010/main" val="1096402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7AC8D1-AFEA-424E-B86D-84810B796E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F3D742-5A1D-42ED-ADD8-F6AAD18424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2628F1-4262-47F8-81D1-F5125EB70228}"/>
              </a:ext>
            </a:extLst>
          </p:cNvPr>
          <p:cNvSpPr>
            <a:spLocks noGrp="1"/>
          </p:cNvSpPr>
          <p:nvPr>
            <p:ph type="dt" sz="half" idx="10"/>
          </p:nvPr>
        </p:nvSpPr>
        <p:spPr/>
        <p:txBody>
          <a:bodyPr/>
          <a:lstStyle/>
          <a:p>
            <a:fld id="{ECD602B2-10A0-4FAD-A86B-F2A95E05D39A}" type="datetimeFigureOut">
              <a:rPr lang="en-US" smtClean="0"/>
              <a:t>3/2/2021</a:t>
            </a:fld>
            <a:endParaRPr lang="en-US"/>
          </a:p>
        </p:txBody>
      </p:sp>
      <p:sp>
        <p:nvSpPr>
          <p:cNvPr id="5" name="Footer Placeholder 4">
            <a:extLst>
              <a:ext uri="{FF2B5EF4-FFF2-40B4-BE49-F238E27FC236}">
                <a16:creationId xmlns:a16="http://schemas.microsoft.com/office/drawing/2014/main" id="{A3325EBB-2948-4DFC-86ED-47141DB5CF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EBCC7A-CD66-4383-8B96-C1B6E8D0A42C}"/>
              </a:ext>
            </a:extLst>
          </p:cNvPr>
          <p:cNvSpPr>
            <a:spLocks noGrp="1"/>
          </p:cNvSpPr>
          <p:nvPr>
            <p:ph type="sldNum" sz="quarter" idx="12"/>
          </p:nvPr>
        </p:nvSpPr>
        <p:spPr/>
        <p:txBody>
          <a:bodyPr/>
          <a:lstStyle/>
          <a:p>
            <a:fld id="{67ABAC39-B975-4A6B-ADDD-973B548BD447}" type="slidenum">
              <a:rPr lang="en-US" smtClean="0"/>
              <a:t>‹#›</a:t>
            </a:fld>
            <a:endParaRPr lang="en-US"/>
          </a:p>
        </p:txBody>
      </p:sp>
    </p:spTree>
    <p:extLst>
      <p:ext uri="{BB962C8B-B14F-4D97-AF65-F5344CB8AC3E}">
        <p14:creationId xmlns:p14="http://schemas.microsoft.com/office/powerpoint/2010/main" val="2693594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281F9-33D8-4AEE-A387-882D0AC12F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48DDCE-9C5B-456F-AC48-A06B1572F7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959326-361D-468C-B434-D36D520BB452}"/>
              </a:ext>
            </a:extLst>
          </p:cNvPr>
          <p:cNvSpPr>
            <a:spLocks noGrp="1"/>
          </p:cNvSpPr>
          <p:nvPr>
            <p:ph type="dt" sz="half" idx="10"/>
          </p:nvPr>
        </p:nvSpPr>
        <p:spPr/>
        <p:txBody>
          <a:bodyPr/>
          <a:lstStyle/>
          <a:p>
            <a:fld id="{ECD602B2-10A0-4FAD-A86B-F2A95E05D39A}" type="datetimeFigureOut">
              <a:rPr lang="en-US" smtClean="0"/>
              <a:t>3/2/2021</a:t>
            </a:fld>
            <a:endParaRPr lang="en-US"/>
          </a:p>
        </p:txBody>
      </p:sp>
      <p:sp>
        <p:nvSpPr>
          <p:cNvPr id="5" name="Footer Placeholder 4">
            <a:extLst>
              <a:ext uri="{FF2B5EF4-FFF2-40B4-BE49-F238E27FC236}">
                <a16:creationId xmlns:a16="http://schemas.microsoft.com/office/drawing/2014/main" id="{7D9C9329-4E84-4D02-A924-B97CB637E9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657506-6ACB-4A54-B5EB-EA3DF2144900}"/>
              </a:ext>
            </a:extLst>
          </p:cNvPr>
          <p:cNvSpPr>
            <a:spLocks noGrp="1"/>
          </p:cNvSpPr>
          <p:nvPr>
            <p:ph type="sldNum" sz="quarter" idx="12"/>
          </p:nvPr>
        </p:nvSpPr>
        <p:spPr/>
        <p:txBody>
          <a:bodyPr/>
          <a:lstStyle/>
          <a:p>
            <a:fld id="{67ABAC39-B975-4A6B-ADDD-973B548BD447}" type="slidenum">
              <a:rPr lang="en-US" smtClean="0"/>
              <a:t>‹#›</a:t>
            </a:fld>
            <a:endParaRPr lang="en-US"/>
          </a:p>
        </p:txBody>
      </p:sp>
    </p:spTree>
    <p:extLst>
      <p:ext uri="{BB962C8B-B14F-4D97-AF65-F5344CB8AC3E}">
        <p14:creationId xmlns:p14="http://schemas.microsoft.com/office/powerpoint/2010/main" val="3458845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B637C-02F1-43F8-8823-3013CCCAA9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40BA37-6DCA-493E-98D4-7D31456117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B163C9-55BF-4D5E-B15F-06208808040B}"/>
              </a:ext>
            </a:extLst>
          </p:cNvPr>
          <p:cNvSpPr>
            <a:spLocks noGrp="1"/>
          </p:cNvSpPr>
          <p:nvPr>
            <p:ph type="dt" sz="half" idx="10"/>
          </p:nvPr>
        </p:nvSpPr>
        <p:spPr/>
        <p:txBody>
          <a:bodyPr/>
          <a:lstStyle/>
          <a:p>
            <a:fld id="{ECD602B2-10A0-4FAD-A86B-F2A95E05D39A}" type="datetimeFigureOut">
              <a:rPr lang="en-US" smtClean="0"/>
              <a:t>3/2/2021</a:t>
            </a:fld>
            <a:endParaRPr lang="en-US"/>
          </a:p>
        </p:txBody>
      </p:sp>
      <p:sp>
        <p:nvSpPr>
          <p:cNvPr id="5" name="Footer Placeholder 4">
            <a:extLst>
              <a:ext uri="{FF2B5EF4-FFF2-40B4-BE49-F238E27FC236}">
                <a16:creationId xmlns:a16="http://schemas.microsoft.com/office/drawing/2014/main" id="{E170C59F-B6A1-4889-94AE-8FC3834B1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D52A93-15D3-4D02-9D39-26DFCD5DBCBE}"/>
              </a:ext>
            </a:extLst>
          </p:cNvPr>
          <p:cNvSpPr>
            <a:spLocks noGrp="1"/>
          </p:cNvSpPr>
          <p:nvPr>
            <p:ph type="sldNum" sz="quarter" idx="12"/>
          </p:nvPr>
        </p:nvSpPr>
        <p:spPr/>
        <p:txBody>
          <a:bodyPr/>
          <a:lstStyle/>
          <a:p>
            <a:fld id="{67ABAC39-B975-4A6B-ADDD-973B548BD447}" type="slidenum">
              <a:rPr lang="en-US" smtClean="0"/>
              <a:t>‹#›</a:t>
            </a:fld>
            <a:endParaRPr lang="en-US"/>
          </a:p>
        </p:txBody>
      </p:sp>
    </p:spTree>
    <p:extLst>
      <p:ext uri="{BB962C8B-B14F-4D97-AF65-F5344CB8AC3E}">
        <p14:creationId xmlns:p14="http://schemas.microsoft.com/office/powerpoint/2010/main" val="175816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635AB-9CC2-4F6A-915B-5005A93A6F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B46089-0E35-4E14-A0B6-6068618CE8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D8C07E-00C5-48E3-914C-7FDC4044B3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94F5FE-16D2-435B-A87C-866A9CF71167}"/>
              </a:ext>
            </a:extLst>
          </p:cNvPr>
          <p:cNvSpPr>
            <a:spLocks noGrp="1"/>
          </p:cNvSpPr>
          <p:nvPr>
            <p:ph type="dt" sz="half" idx="10"/>
          </p:nvPr>
        </p:nvSpPr>
        <p:spPr/>
        <p:txBody>
          <a:bodyPr/>
          <a:lstStyle/>
          <a:p>
            <a:fld id="{ECD602B2-10A0-4FAD-A86B-F2A95E05D39A}" type="datetimeFigureOut">
              <a:rPr lang="en-US" smtClean="0"/>
              <a:t>3/2/2021</a:t>
            </a:fld>
            <a:endParaRPr lang="en-US"/>
          </a:p>
        </p:txBody>
      </p:sp>
      <p:sp>
        <p:nvSpPr>
          <p:cNvPr id="6" name="Footer Placeholder 5">
            <a:extLst>
              <a:ext uri="{FF2B5EF4-FFF2-40B4-BE49-F238E27FC236}">
                <a16:creationId xmlns:a16="http://schemas.microsoft.com/office/drawing/2014/main" id="{5EBCFCB0-D8B4-49D1-832F-1DA9056988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3C314D-B3D5-4A47-9FAE-D7C02FE0FA0A}"/>
              </a:ext>
            </a:extLst>
          </p:cNvPr>
          <p:cNvSpPr>
            <a:spLocks noGrp="1"/>
          </p:cNvSpPr>
          <p:nvPr>
            <p:ph type="sldNum" sz="quarter" idx="12"/>
          </p:nvPr>
        </p:nvSpPr>
        <p:spPr/>
        <p:txBody>
          <a:bodyPr/>
          <a:lstStyle/>
          <a:p>
            <a:fld id="{67ABAC39-B975-4A6B-ADDD-973B548BD447}" type="slidenum">
              <a:rPr lang="en-US" smtClean="0"/>
              <a:t>‹#›</a:t>
            </a:fld>
            <a:endParaRPr lang="en-US"/>
          </a:p>
        </p:txBody>
      </p:sp>
    </p:spTree>
    <p:extLst>
      <p:ext uri="{BB962C8B-B14F-4D97-AF65-F5344CB8AC3E}">
        <p14:creationId xmlns:p14="http://schemas.microsoft.com/office/powerpoint/2010/main" val="23272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7C4B6-0A3B-47F6-9B82-F1BD9587A5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2668F6-2F19-4DB5-83E1-28624CDC05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5C71C1-4303-4D87-8C59-C6CA4E963C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CE3EF8-2796-446B-9759-759CE8361D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442B68-87F9-420C-8844-EFFFB61272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9EB2BC-4A67-4C03-9C48-4EB6EDCDF246}"/>
              </a:ext>
            </a:extLst>
          </p:cNvPr>
          <p:cNvSpPr>
            <a:spLocks noGrp="1"/>
          </p:cNvSpPr>
          <p:nvPr>
            <p:ph type="dt" sz="half" idx="10"/>
          </p:nvPr>
        </p:nvSpPr>
        <p:spPr/>
        <p:txBody>
          <a:bodyPr/>
          <a:lstStyle/>
          <a:p>
            <a:fld id="{ECD602B2-10A0-4FAD-A86B-F2A95E05D39A}" type="datetimeFigureOut">
              <a:rPr lang="en-US" smtClean="0"/>
              <a:t>3/2/2021</a:t>
            </a:fld>
            <a:endParaRPr lang="en-US"/>
          </a:p>
        </p:txBody>
      </p:sp>
      <p:sp>
        <p:nvSpPr>
          <p:cNvPr id="8" name="Footer Placeholder 7">
            <a:extLst>
              <a:ext uri="{FF2B5EF4-FFF2-40B4-BE49-F238E27FC236}">
                <a16:creationId xmlns:a16="http://schemas.microsoft.com/office/drawing/2014/main" id="{86A32D6F-89AC-4EFB-8557-83DAC71928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A398A6-860F-4D6C-B617-0047E6E61403}"/>
              </a:ext>
            </a:extLst>
          </p:cNvPr>
          <p:cNvSpPr>
            <a:spLocks noGrp="1"/>
          </p:cNvSpPr>
          <p:nvPr>
            <p:ph type="sldNum" sz="quarter" idx="12"/>
          </p:nvPr>
        </p:nvSpPr>
        <p:spPr/>
        <p:txBody>
          <a:bodyPr/>
          <a:lstStyle/>
          <a:p>
            <a:fld id="{67ABAC39-B975-4A6B-ADDD-973B548BD447}" type="slidenum">
              <a:rPr lang="en-US" smtClean="0"/>
              <a:t>‹#›</a:t>
            </a:fld>
            <a:endParaRPr lang="en-US"/>
          </a:p>
        </p:txBody>
      </p:sp>
    </p:spTree>
    <p:extLst>
      <p:ext uri="{BB962C8B-B14F-4D97-AF65-F5344CB8AC3E}">
        <p14:creationId xmlns:p14="http://schemas.microsoft.com/office/powerpoint/2010/main" val="3476408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E7BA3-C018-4A01-89A0-996531C3EB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D6CBB0-6B88-472A-BFCB-F711BEDFC007}"/>
              </a:ext>
            </a:extLst>
          </p:cNvPr>
          <p:cNvSpPr>
            <a:spLocks noGrp="1"/>
          </p:cNvSpPr>
          <p:nvPr>
            <p:ph type="dt" sz="half" idx="10"/>
          </p:nvPr>
        </p:nvSpPr>
        <p:spPr/>
        <p:txBody>
          <a:bodyPr/>
          <a:lstStyle/>
          <a:p>
            <a:fld id="{ECD602B2-10A0-4FAD-A86B-F2A95E05D39A}" type="datetimeFigureOut">
              <a:rPr lang="en-US" smtClean="0"/>
              <a:t>3/2/2021</a:t>
            </a:fld>
            <a:endParaRPr lang="en-US"/>
          </a:p>
        </p:txBody>
      </p:sp>
      <p:sp>
        <p:nvSpPr>
          <p:cNvPr id="4" name="Footer Placeholder 3">
            <a:extLst>
              <a:ext uri="{FF2B5EF4-FFF2-40B4-BE49-F238E27FC236}">
                <a16:creationId xmlns:a16="http://schemas.microsoft.com/office/drawing/2014/main" id="{2ABC1941-8463-4120-963D-A6963F1FE9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BE1219-72ED-45E0-A414-05F9F4B00C4C}"/>
              </a:ext>
            </a:extLst>
          </p:cNvPr>
          <p:cNvSpPr>
            <a:spLocks noGrp="1"/>
          </p:cNvSpPr>
          <p:nvPr>
            <p:ph type="sldNum" sz="quarter" idx="12"/>
          </p:nvPr>
        </p:nvSpPr>
        <p:spPr/>
        <p:txBody>
          <a:bodyPr/>
          <a:lstStyle/>
          <a:p>
            <a:fld id="{67ABAC39-B975-4A6B-ADDD-973B548BD447}" type="slidenum">
              <a:rPr lang="en-US" smtClean="0"/>
              <a:t>‹#›</a:t>
            </a:fld>
            <a:endParaRPr lang="en-US"/>
          </a:p>
        </p:txBody>
      </p:sp>
    </p:spTree>
    <p:extLst>
      <p:ext uri="{BB962C8B-B14F-4D97-AF65-F5344CB8AC3E}">
        <p14:creationId xmlns:p14="http://schemas.microsoft.com/office/powerpoint/2010/main" val="63348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7EC6C4-2FE8-473A-8A6F-9ABF1330EB4B}"/>
              </a:ext>
            </a:extLst>
          </p:cNvPr>
          <p:cNvSpPr>
            <a:spLocks noGrp="1"/>
          </p:cNvSpPr>
          <p:nvPr>
            <p:ph type="dt" sz="half" idx="10"/>
          </p:nvPr>
        </p:nvSpPr>
        <p:spPr/>
        <p:txBody>
          <a:bodyPr/>
          <a:lstStyle/>
          <a:p>
            <a:fld id="{ECD602B2-10A0-4FAD-A86B-F2A95E05D39A}" type="datetimeFigureOut">
              <a:rPr lang="en-US" smtClean="0"/>
              <a:t>3/2/2021</a:t>
            </a:fld>
            <a:endParaRPr lang="en-US"/>
          </a:p>
        </p:txBody>
      </p:sp>
      <p:sp>
        <p:nvSpPr>
          <p:cNvPr id="3" name="Footer Placeholder 2">
            <a:extLst>
              <a:ext uri="{FF2B5EF4-FFF2-40B4-BE49-F238E27FC236}">
                <a16:creationId xmlns:a16="http://schemas.microsoft.com/office/drawing/2014/main" id="{5B0EA444-FC09-482D-9DDF-86AA438A77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8DEE39-4A7E-48EF-9CAC-6B1F6E59DC8A}"/>
              </a:ext>
            </a:extLst>
          </p:cNvPr>
          <p:cNvSpPr>
            <a:spLocks noGrp="1"/>
          </p:cNvSpPr>
          <p:nvPr>
            <p:ph type="sldNum" sz="quarter" idx="12"/>
          </p:nvPr>
        </p:nvSpPr>
        <p:spPr/>
        <p:txBody>
          <a:bodyPr/>
          <a:lstStyle/>
          <a:p>
            <a:fld id="{67ABAC39-B975-4A6B-ADDD-973B548BD447}" type="slidenum">
              <a:rPr lang="en-US" smtClean="0"/>
              <a:t>‹#›</a:t>
            </a:fld>
            <a:endParaRPr lang="en-US"/>
          </a:p>
        </p:txBody>
      </p:sp>
    </p:spTree>
    <p:extLst>
      <p:ext uri="{BB962C8B-B14F-4D97-AF65-F5344CB8AC3E}">
        <p14:creationId xmlns:p14="http://schemas.microsoft.com/office/powerpoint/2010/main" val="868961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AFCA2-1707-4578-BFA1-6DF4FE974B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04E2BB-7CB4-4457-B69C-5C143EC467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4F99EC-95E2-4AFA-A360-1D01B239EC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7CB409-D673-4461-9157-E196A1176742}"/>
              </a:ext>
            </a:extLst>
          </p:cNvPr>
          <p:cNvSpPr>
            <a:spLocks noGrp="1"/>
          </p:cNvSpPr>
          <p:nvPr>
            <p:ph type="dt" sz="half" idx="10"/>
          </p:nvPr>
        </p:nvSpPr>
        <p:spPr/>
        <p:txBody>
          <a:bodyPr/>
          <a:lstStyle/>
          <a:p>
            <a:fld id="{ECD602B2-10A0-4FAD-A86B-F2A95E05D39A}" type="datetimeFigureOut">
              <a:rPr lang="en-US" smtClean="0"/>
              <a:t>3/2/2021</a:t>
            </a:fld>
            <a:endParaRPr lang="en-US"/>
          </a:p>
        </p:txBody>
      </p:sp>
      <p:sp>
        <p:nvSpPr>
          <p:cNvPr id="6" name="Footer Placeholder 5">
            <a:extLst>
              <a:ext uri="{FF2B5EF4-FFF2-40B4-BE49-F238E27FC236}">
                <a16:creationId xmlns:a16="http://schemas.microsoft.com/office/drawing/2014/main" id="{20A8F8BA-965B-4C81-B5D8-F74E7E85AE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31A9EA-1D73-4FE8-9C0E-31927FC78FEA}"/>
              </a:ext>
            </a:extLst>
          </p:cNvPr>
          <p:cNvSpPr>
            <a:spLocks noGrp="1"/>
          </p:cNvSpPr>
          <p:nvPr>
            <p:ph type="sldNum" sz="quarter" idx="12"/>
          </p:nvPr>
        </p:nvSpPr>
        <p:spPr/>
        <p:txBody>
          <a:bodyPr/>
          <a:lstStyle/>
          <a:p>
            <a:fld id="{67ABAC39-B975-4A6B-ADDD-973B548BD447}" type="slidenum">
              <a:rPr lang="en-US" smtClean="0"/>
              <a:t>‹#›</a:t>
            </a:fld>
            <a:endParaRPr lang="en-US"/>
          </a:p>
        </p:txBody>
      </p:sp>
    </p:spTree>
    <p:extLst>
      <p:ext uri="{BB962C8B-B14F-4D97-AF65-F5344CB8AC3E}">
        <p14:creationId xmlns:p14="http://schemas.microsoft.com/office/powerpoint/2010/main" val="2224014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BB187-110E-4195-83E0-C861A0A508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6920A4-1B8B-4D22-B60E-FFB12C63F9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30C2E8-C353-4426-B19D-1BF69F1817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3D3279-2F82-445C-9537-3AA04B851252}"/>
              </a:ext>
            </a:extLst>
          </p:cNvPr>
          <p:cNvSpPr>
            <a:spLocks noGrp="1"/>
          </p:cNvSpPr>
          <p:nvPr>
            <p:ph type="dt" sz="half" idx="10"/>
          </p:nvPr>
        </p:nvSpPr>
        <p:spPr/>
        <p:txBody>
          <a:bodyPr/>
          <a:lstStyle/>
          <a:p>
            <a:fld id="{ECD602B2-10A0-4FAD-A86B-F2A95E05D39A}" type="datetimeFigureOut">
              <a:rPr lang="en-US" smtClean="0"/>
              <a:t>3/2/2021</a:t>
            </a:fld>
            <a:endParaRPr lang="en-US"/>
          </a:p>
        </p:txBody>
      </p:sp>
      <p:sp>
        <p:nvSpPr>
          <p:cNvPr id="6" name="Footer Placeholder 5">
            <a:extLst>
              <a:ext uri="{FF2B5EF4-FFF2-40B4-BE49-F238E27FC236}">
                <a16:creationId xmlns:a16="http://schemas.microsoft.com/office/drawing/2014/main" id="{BE1148E1-5AD7-4DD6-8D8A-1F15127E9B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958915-9CE0-433E-91B3-48F8017ACDDB}"/>
              </a:ext>
            </a:extLst>
          </p:cNvPr>
          <p:cNvSpPr>
            <a:spLocks noGrp="1"/>
          </p:cNvSpPr>
          <p:nvPr>
            <p:ph type="sldNum" sz="quarter" idx="12"/>
          </p:nvPr>
        </p:nvSpPr>
        <p:spPr/>
        <p:txBody>
          <a:bodyPr/>
          <a:lstStyle/>
          <a:p>
            <a:fld id="{67ABAC39-B975-4A6B-ADDD-973B548BD447}" type="slidenum">
              <a:rPr lang="en-US" smtClean="0"/>
              <a:t>‹#›</a:t>
            </a:fld>
            <a:endParaRPr lang="en-US"/>
          </a:p>
        </p:txBody>
      </p:sp>
    </p:spTree>
    <p:extLst>
      <p:ext uri="{BB962C8B-B14F-4D97-AF65-F5344CB8AC3E}">
        <p14:creationId xmlns:p14="http://schemas.microsoft.com/office/powerpoint/2010/main" val="4055240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F399DC-97F3-4E25-AA37-40164D8799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C61E4A-E979-4AF3-AC3A-77DCDCE849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167518-720E-4A96-A236-2DA29E6EE9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D602B2-10A0-4FAD-A86B-F2A95E05D39A}" type="datetimeFigureOut">
              <a:rPr lang="en-US" smtClean="0"/>
              <a:t>3/2/2021</a:t>
            </a:fld>
            <a:endParaRPr lang="en-US"/>
          </a:p>
        </p:txBody>
      </p:sp>
      <p:sp>
        <p:nvSpPr>
          <p:cNvPr id="5" name="Footer Placeholder 4">
            <a:extLst>
              <a:ext uri="{FF2B5EF4-FFF2-40B4-BE49-F238E27FC236}">
                <a16:creationId xmlns:a16="http://schemas.microsoft.com/office/drawing/2014/main" id="{0FE9E3FB-F608-4B47-B7F5-0631A670FF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878850-7D59-47AD-A8F7-F71DC6EBBD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BAC39-B975-4A6B-ADDD-973B548BD447}" type="slidenum">
              <a:rPr lang="en-US" smtClean="0"/>
              <a:t>‹#›</a:t>
            </a:fld>
            <a:endParaRPr lang="en-US"/>
          </a:p>
        </p:txBody>
      </p:sp>
    </p:spTree>
    <p:extLst>
      <p:ext uri="{BB962C8B-B14F-4D97-AF65-F5344CB8AC3E}">
        <p14:creationId xmlns:p14="http://schemas.microsoft.com/office/powerpoint/2010/main" val="322521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File:KellsFol032vChristEnthroned.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www.biblegateway.com/passage/?search=John%201&amp;version=NABRE#fen-NABRE-30375g" TargetMode="External"/><Relationship Id="rId3" Type="http://schemas.openxmlformats.org/officeDocument/2006/relationships/hyperlink" Target="https://www.biblegateway.com/passage/?search=John%201&amp;version=NABRE#fen-NABRE-30365b" TargetMode="External"/><Relationship Id="rId7" Type="http://schemas.openxmlformats.org/officeDocument/2006/relationships/hyperlink" Target="https://www.biblegateway.com/passage/?search=John%201&amp;version=NABRE#fen-NABRE-30371f" TargetMode="External"/><Relationship Id="rId2" Type="http://schemas.openxmlformats.org/officeDocument/2006/relationships/hyperlink" Target="https://www.biblegateway.com/passage/?search=John%201&amp;version=NABRE#fen-NABRE-30365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amp;version=NABRE#fen-NABRE-30370e" TargetMode="External"/><Relationship Id="rId5" Type="http://schemas.openxmlformats.org/officeDocument/2006/relationships/hyperlink" Target="https://www.biblegateway.com/passage/?search=John%201&amp;version=NABRE#fen-NABRE-30369d" TargetMode="External"/><Relationship Id="rId4" Type="http://schemas.openxmlformats.org/officeDocument/2006/relationships/hyperlink" Target="https://www.biblegateway.com/passage/?search=John%201&amp;version=NABRE#fen-NABRE-30367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biblegateway.com/passage/?search=John%201&amp;version=NABRE#fen-NABRE-30378i" TargetMode="External"/><Relationship Id="rId2" Type="http://schemas.openxmlformats.org/officeDocument/2006/relationships/hyperlink" Target="https://www.biblegateway.com/passage/?search=John%201&amp;version=NABRE#fen-NABRE-30377h"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amp;version=NABRE#fen-NABRE-30382l" TargetMode="External"/><Relationship Id="rId5" Type="http://schemas.openxmlformats.org/officeDocument/2006/relationships/hyperlink" Target="https://www.biblegateway.com/passage/?search=John%201&amp;version=NABRE#fen-NABRE-30380k" TargetMode="External"/><Relationship Id="rId4" Type="http://schemas.openxmlformats.org/officeDocument/2006/relationships/hyperlink" Target="https://www.biblegateway.com/passage/?search=John%201&amp;version=NABRE#fen-NABRE-30379j"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biblegateway.com/passage/?search=John%201&amp;version=NABRE#fen-NABRE-30390s" TargetMode="External"/><Relationship Id="rId13" Type="http://schemas.openxmlformats.org/officeDocument/2006/relationships/hyperlink" Target="https://www.biblegateway.com/passage/?search=John%201&amp;version=NABRE#fen-NABRE-30396x" TargetMode="External"/><Relationship Id="rId3" Type="http://schemas.openxmlformats.org/officeDocument/2006/relationships/hyperlink" Target="https://www.biblegateway.com/passage/?search=John%201&amp;version=NABRE#fen-NABRE-30383n" TargetMode="External"/><Relationship Id="rId7" Type="http://schemas.openxmlformats.org/officeDocument/2006/relationships/hyperlink" Target="https://www.biblegateway.com/passage/?search=John%201&amp;version=NABRE#fen-NABRE-30388r" TargetMode="External"/><Relationship Id="rId12" Type="http://schemas.openxmlformats.org/officeDocument/2006/relationships/hyperlink" Target="https://www.biblegateway.com/passage/?search=John%201&amp;version=NABRE#fen-NABRE-30395w" TargetMode="External"/><Relationship Id="rId2" Type="http://schemas.openxmlformats.org/officeDocument/2006/relationships/hyperlink" Target="https://www.biblegateway.com/passage/?search=John%201&amp;version=NABRE#fen-NABRE-30383m"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amp;version=NABRE#fen-NABRE-30387q" TargetMode="External"/><Relationship Id="rId11" Type="http://schemas.openxmlformats.org/officeDocument/2006/relationships/hyperlink" Target="https://www.biblegateway.com/passage/?search=John%201&amp;version=NABRE#fen-NABRE-30394v" TargetMode="External"/><Relationship Id="rId5" Type="http://schemas.openxmlformats.org/officeDocument/2006/relationships/hyperlink" Target="https://www.biblegateway.com/passage/?search=John%201&amp;version=NABRE#fen-NABRE-30385p" TargetMode="External"/><Relationship Id="rId10" Type="http://schemas.openxmlformats.org/officeDocument/2006/relationships/hyperlink" Target="https://www.biblegateway.com/passage/?search=John%201&amp;version=NABRE#fen-NABRE-30393u" TargetMode="External"/><Relationship Id="rId4" Type="http://schemas.openxmlformats.org/officeDocument/2006/relationships/hyperlink" Target="https://www.biblegateway.com/passage/?search=John%201&amp;version=NABRE#fen-NABRE-30384o" TargetMode="External"/><Relationship Id="rId9" Type="http://schemas.openxmlformats.org/officeDocument/2006/relationships/hyperlink" Target="https://www.biblegateway.com/passage/?search=John%201&amp;version=NABRE#fen-NABRE-30392t" TargetMode="External"/><Relationship Id="rId14" Type="http://schemas.openxmlformats.org/officeDocument/2006/relationships/hyperlink" Target="https://www.biblegateway.com/passage/?search=John%201&amp;version=NABRE#fen-NABRE-30398y"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biblegateway.com/passage/?search=John%201&amp;version=NABRE#fen-NABRE-30411af" TargetMode="External"/><Relationship Id="rId3" Type="http://schemas.openxmlformats.org/officeDocument/2006/relationships/hyperlink" Target="https://www.biblegateway.com/passage/?search=John%201&amp;version=NABRE#fen-NABRE-30401aa" TargetMode="External"/><Relationship Id="rId7" Type="http://schemas.openxmlformats.org/officeDocument/2006/relationships/hyperlink" Target="https://www.biblegateway.com/passage/?search=John%201&amp;version=NABRE#fen-NABRE-30407ae" TargetMode="External"/><Relationship Id="rId12" Type="http://schemas.openxmlformats.org/officeDocument/2006/relationships/hyperlink" Target="https://www.biblegateway.com/passage/?search=John%201&amp;version=NABRE#fen-NABRE-30415aj" TargetMode="External"/><Relationship Id="rId2" Type="http://schemas.openxmlformats.org/officeDocument/2006/relationships/hyperlink" Target="https://www.biblegateway.com/passage/?search=John%201&amp;version=NABRE#fen-NABRE-30400z"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amp;version=NABRE#fen-NABRE-30406ad" TargetMode="External"/><Relationship Id="rId11" Type="http://schemas.openxmlformats.org/officeDocument/2006/relationships/hyperlink" Target="https://www.biblegateway.com/passage/?search=John%201&amp;version=NABRE#fen-NABRE-30414ai" TargetMode="External"/><Relationship Id="rId5" Type="http://schemas.openxmlformats.org/officeDocument/2006/relationships/hyperlink" Target="https://www.biblegateway.com/passage/?search=John%201&amp;version=NABRE#fen-NABRE-30405ac" TargetMode="External"/><Relationship Id="rId10" Type="http://schemas.openxmlformats.org/officeDocument/2006/relationships/hyperlink" Target="https://www.biblegateway.com/passage/?search=John%201&amp;version=NABRE#fen-NABRE-30413ah" TargetMode="External"/><Relationship Id="rId4" Type="http://schemas.openxmlformats.org/officeDocument/2006/relationships/hyperlink" Target="https://www.biblegateway.com/passage/?search=John%201&amp;version=NABRE#fen-NABRE-30403ab" TargetMode="External"/><Relationship Id="rId9" Type="http://schemas.openxmlformats.org/officeDocument/2006/relationships/hyperlink" Target="https://www.biblegateway.com/passage/?search=John%201&amp;version=NABRE#fen-NABRE-30412ag"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biblegateway.com/passage/?search=John%202&amp;version=NABRE#fen-NABRE-30426g" TargetMode="External"/><Relationship Id="rId3" Type="http://schemas.openxmlformats.org/officeDocument/2006/relationships/hyperlink" Target="https://www.biblegateway.com/passage/?search=John%202&amp;version=NABRE#fen-NABRE-30416b" TargetMode="External"/><Relationship Id="rId7" Type="http://schemas.openxmlformats.org/officeDocument/2006/relationships/hyperlink" Target="https://www.biblegateway.com/passage/?search=John%202&amp;version=NABRE#fen-NABRE-30423f" TargetMode="External"/><Relationship Id="rId2" Type="http://schemas.openxmlformats.org/officeDocument/2006/relationships/hyperlink" Target="https://www.biblegateway.com/passage/?search=John%202&amp;version=NABRE#fen-NABRE-30416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2&amp;version=NABRE#fen-NABRE-30421e" TargetMode="External"/><Relationship Id="rId5" Type="http://schemas.openxmlformats.org/officeDocument/2006/relationships/hyperlink" Target="https://www.biblegateway.com/passage/?search=John%202&amp;version=NABRE#fen-NABRE-30419d" TargetMode="External"/><Relationship Id="rId10" Type="http://schemas.openxmlformats.org/officeDocument/2006/relationships/hyperlink" Target="https://www.biblegateway.com/passage/?search=John%202&amp;version=NABRE#fen-NABRE-30427i" TargetMode="External"/><Relationship Id="rId4" Type="http://schemas.openxmlformats.org/officeDocument/2006/relationships/hyperlink" Target="https://www.biblegateway.com/passage/?search=John%202&amp;version=NABRE#fen-NABRE-30416c" TargetMode="External"/><Relationship Id="rId9" Type="http://schemas.openxmlformats.org/officeDocument/2006/relationships/hyperlink" Target="https://www.biblegateway.com/passage/?search=John%202&amp;version=NABRE#fen-NABRE-30427h"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biblegateway.com/passage/?search=John%202&amp;version=NABRE#fen-NABRE-30435p" TargetMode="External"/><Relationship Id="rId3" Type="http://schemas.openxmlformats.org/officeDocument/2006/relationships/hyperlink" Target="https://www.biblegateway.com/passage/?search=John%202&amp;version=NABRE#fen-NABRE-30428k" TargetMode="External"/><Relationship Id="rId7" Type="http://schemas.openxmlformats.org/officeDocument/2006/relationships/hyperlink" Target="https://www.biblegateway.com/passage/?search=John%202&amp;version=NABRE#fen-NABRE-30434o" TargetMode="External"/><Relationship Id="rId2" Type="http://schemas.openxmlformats.org/officeDocument/2006/relationships/hyperlink" Target="https://www.biblegateway.com/passage/?search=John%202&amp;version=NABRE#fen-NABRE-30428j"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2&amp;version=NABRE#fen-NABRE-30432n" TargetMode="External"/><Relationship Id="rId5" Type="http://schemas.openxmlformats.org/officeDocument/2006/relationships/hyperlink" Target="https://www.biblegateway.com/passage/?search=John%202&amp;version=NABRE#fen-NABRE-30429m" TargetMode="External"/><Relationship Id="rId4" Type="http://schemas.openxmlformats.org/officeDocument/2006/relationships/hyperlink" Target="https://www.biblegateway.com/passage/?search=John%202&amp;version=NABRE#fen-NABRE-30429l"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biblegateway.com/passage/?search=John%203&amp;version=NABRE#fen-NABRE-30456g" TargetMode="External"/><Relationship Id="rId3" Type="http://schemas.openxmlformats.org/officeDocument/2006/relationships/hyperlink" Target="https://www.biblegateway.com/passage/?search=John%203&amp;version=NABRE#fen-NABRE-30441b" TargetMode="External"/><Relationship Id="rId7" Type="http://schemas.openxmlformats.org/officeDocument/2006/relationships/hyperlink" Target="https://www.biblegateway.com/passage/?search=John%203&amp;version=NABRE#fen-NABRE-30455f" TargetMode="External"/><Relationship Id="rId2" Type="http://schemas.openxmlformats.org/officeDocument/2006/relationships/hyperlink" Target="https://www.biblegateway.com/passage/?search=John%203&amp;version=NABRE#fen-NABRE-30441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3&amp;version=NABRE#fen-NABRE-30454e" TargetMode="External"/><Relationship Id="rId5" Type="http://schemas.openxmlformats.org/officeDocument/2006/relationships/hyperlink" Target="https://www.biblegateway.com/passage/?search=John%203&amp;version=NABRE#fen-NABRE-30448d" TargetMode="External"/><Relationship Id="rId10" Type="http://schemas.openxmlformats.org/officeDocument/2006/relationships/hyperlink" Target="https://www.biblegateway.com/passage/?search=John%203&amp;version=NABRE#fen-NABRE-30459i" TargetMode="External"/><Relationship Id="rId4" Type="http://schemas.openxmlformats.org/officeDocument/2006/relationships/hyperlink" Target="https://www.biblegateway.com/passage/?search=John%203&amp;version=NABRE#fen-NABRE-30443c" TargetMode="External"/><Relationship Id="rId9" Type="http://schemas.openxmlformats.org/officeDocument/2006/relationships/hyperlink" Target="https://www.biblegateway.com/passage/?search=John%203&amp;version=NABRE#fen-NABRE-30457h"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biblegateway.com/passage/?search=John%203&amp;version=NABRE#fen-NABRE-30474p" TargetMode="External"/><Relationship Id="rId3" Type="http://schemas.openxmlformats.org/officeDocument/2006/relationships/hyperlink" Target="https://www.biblegateway.com/passage/?search=John%203&amp;version=NABRE#fen-NABRE-30463k" TargetMode="External"/><Relationship Id="rId7" Type="http://schemas.openxmlformats.org/officeDocument/2006/relationships/hyperlink" Target="https://www.biblegateway.com/passage/?search=John%203&amp;version=NABRE#fen-NABRE-30470o" TargetMode="External"/><Relationship Id="rId2" Type="http://schemas.openxmlformats.org/officeDocument/2006/relationships/hyperlink" Target="https://www.biblegateway.com/passage/?search=John%203&amp;version=NABRE#fen-NABRE-30462j"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3&amp;version=NABRE#fen-NABRE-30469n" TargetMode="External"/><Relationship Id="rId5" Type="http://schemas.openxmlformats.org/officeDocument/2006/relationships/hyperlink" Target="https://www.biblegateway.com/passage/?search=John%203&amp;version=NABRE#fen-NABRE-30465m" TargetMode="External"/><Relationship Id="rId4" Type="http://schemas.openxmlformats.org/officeDocument/2006/relationships/hyperlink" Target="https://www.biblegateway.com/passage/?search=John%203&amp;version=NABRE#fen-NABRE-30464l"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biblegateway.com/passage/?search=John%204&amp;version=NABRE#fen-NABRE-30487g" TargetMode="External"/><Relationship Id="rId3" Type="http://schemas.openxmlformats.org/officeDocument/2006/relationships/hyperlink" Target="https://www.biblegateway.com/passage/?search=John%204&amp;version=NABRE#fen-NABRE-30478b" TargetMode="External"/><Relationship Id="rId7" Type="http://schemas.openxmlformats.org/officeDocument/2006/relationships/hyperlink" Target="https://www.biblegateway.com/passage/?search=John%204&amp;version=NABRE#fen-NABRE-30486f" TargetMode="External"/><Relationship Id="rId2" Type="http://schemas.openxmlformats.org/officeDocument/2006/relationships/hyperlink" Target="https://www.biblegateway.com/passage/?search=John%204&amp;version=NABRE#fen-NABRE-30477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4&amp;version=NABRE#fen-NABRE-30485e" TargetMode="External"/><Relationship Id="rId5" Type="http://schemas.openxmlformats.org/officeDocument/2006/relationships/hyperlink" Target="https://www.biblegateway.com/passage/?search=John%204&amp;version=NABRE#fen-NABRE-30481d" TargetMode="External"/><Relationship Id="rId4" Type="http://schemas.openxmlformats.org/officeDocument/2006/relationships/hyperlink" Target="https://www.biblegateway.com/passage/?search=John%204&amp;version=NABRE#fen-NABRE-30480c" TargetMode="External"/><Relationship Id="rId9" Type="http://schemas.openxmlformats.org/officeDocument/2006/relationships/hyperlink" Target="https://www.biblegateway.com/passage/?search=John%204&amp;version=NABRE#fen-NABRE-30496h"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biblegateway.com/passage/?search=John%204&amp;version=NABRE#fen-NABRE-30515o" TargetMode="External"/><Relationship Id="rId3" Type="http://schemas.openxmlformats.org/officeDocument/2006/relationships/hyperlink" Target="https://www.biblegateway.com/passage/?search=John%204&amp;version=NABRE#fen-NABRE-30501j" TargetMode="External"/><Relationship Id="rId7" Type="http://schemas.openxmlformats.org/officeDocument/2006/relationships/hyperlink" Target="https://www.biblegateway.com/passage/?search=John%204&amp;version=NABRE#fen-NABRE-30512n" TargetMode="External"/><Relationship Id="rId2" Type="http://schemas.openxmlformats.org/officeDocument/2006/relationships/hyperlink" Target="https://www.biblegateway.com/passage/?search=John%204&amp;version=NABRE#fen-NABRE-30499i"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4&amp;version=NABRE#fen-NABRE-30511m" TargetMode="External"/><Relationship Id="rId5" Type="http://schemas.openxmlformats.org/officeDocument/2006/relationships/hyperlink" Target="https://www.biblegateway.com/passage/?search=John%204&amp;version=NABRE#fen-NABRE-30503l" TargetMode="External"/><Relationship Id="rId4" Type="http://schemas.openxmlformats.org/officeDocument/2006/relationships/hyperlink" Target="https://www.biblegateway.com/passage/?search=John%204&amp;version=NABRE#fen-NABRE-30502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File:KellsFol032vChristEnthroned.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www.biblegateway.com/passage/?search=John%204&amp;version=NABRE#fen-NABRE-30520q" TargetMode="External"/><Relationship Id="rId2" Type="http://schemas.openxmlformats.org/officeDocument/2006/relationships/hyperlink" Target="https://www.biblegateway.com/passage/?search=John%204&amp;version=NABRE#fen-NABRE-30519p" TargetMode="External"/><Relationship Id="rId1" Type="http://schemas.openxmlformats.org/officeDocument/2006/relationships/slideLayout" Target="../slideLayouts/slideLayout1.xml"/><Relationship Id="rId4" Type="http://schemas.openxmlformats.org/officeDocument/2006/relationships/hyperlink" Target="https://www.biblegateway.com/passage/?search=John%204&amp;version=NABRE#fen-NABRE-30521r"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biblegateway.com/passage/?search=John%205&amp;version=NABRE#fen-NABRE-30547g" TargetMode="External"/><Relationship Id="rId3" Type="http://schemas.openxmlformats.org/officeDocument/2006/relationships/hyperlink" Target="https://www.biblegateway.com/passage/?search=John%205&amp;version=NABRE#fen-NABRE-30531b" TargetMode="External"/><Relationship Id="rId7" Type="http://schemas.openxmlformats.org/officeDocument/2006/relationships/hyperlink" Target="https://www.biblegateway.com/passage/?search=John%205&amp;version=NABRE#fen-NABRE-30544f" TargetMode="External"/><Relationship Id="rId2" Type="http://schemas.openxmlformats.org/officeDocument/2006/relationships/hyperlink" Target="https://www.biblegateway.com/passage/?search=John%205&amp;version=NABRE#fen-NABRE-30531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5&amp;version=NABRE#fen-NABRE-30534e" TargetMode="External"/><Relationship Id="rId5" Type="http://schemas.openxmlformats.org/officeDocument/2006/relationships/hyperlink" Target="https://www.biblegateway.com/passage/?search=John%205&amp;version=NABRE#fen-NABRE-30533d" TargetMode="External"/><Relationship Id="rId4" Type="http://schemas.openxmlformats.org/officeDocument/2006/relationships/hyperlink" Target="https://www.biblegateway.com/passage/?search=John%205&amp;version=NABRE#fen-NABRE-30532c"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biblegateway.com/passage/?search=John%205&amp;version=NABRE#fen-NABRE-30551i" TargetMode="External"/><Relationship Id="rId2" Type="http://schemas.openxmlformats.org/officeDocument/2006/relationships/hyperlink" Target="https://www.biblegateway.com/passage/?search=John%205&amp;version=NABRE#fen-NABRE-30549h" TargetMode="External"/><Relationship Id="rId1" Type="http://schemas.openxmlformats.org/officeDocument/2006/relationships/slideLayout" Target="../slideLayouts/slideLayout1.xml"/><Relationship Id="rId5" Type="http://schemas.openxmlformats.org/officeDocument/2006/relationships/hyperlink" Target="https://www.biblegateway.com/passage/?search=John%205&amp;version=NABRE#fen-NABRE-30558k" TargetMode="External"/><Relationship Id="rId4" Type="http://schemas.openxmlformats.org/officeDocument/2006/relationships/hyperlink" Target="https://www.biblegateway.com/passage/?search=John%205&amp;version=NABRE#fen-NABRE-30552j"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biblegateway.com/passage/?search=John%205&amp;version=NABRE#fen-NABRE-30565m" TargetMode="External"/><Relationship Id="rId2" Type="http://schemas.openxmlformats.org/officeDocument/2006/relationships/hyperlink" Target="https://www.biblegateway.com/passage/?search=John%205&amp;version=NABRE#fen-NABRE-30562l" TargetMode="External"/><Relationship Id="rId1" Type="http://schemas.openxmlformats.org/officeDocument/2006/relationships/slideLayout" Target="../slideLayouts/slideLayout1.xml"/><Relationship Id="rId5" Type="http://schemas.openxmlformats.org/officeDocument/2006/relationships/hyperlink" Target="https://www.biblegateway.com/passage/?search=John%205&amp;version=NABRE#fen-NABRE-30571o" TargetMode="External"/><Relationship Id="rId4" Type="http://schemas.openxmlformats.org/officeDocument/2006/relationships/hyperlink" Target="https://www.biblegateway.com/passage/?search=John%205&amp;version=NABRE#fen-NABRE-30569n"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biblegateway.com/passage/?search=John%206&amp;version=NABRE#fen-NABRE-30587g" TargetMode="External"/><Relationship Id="rId13" Type="http://schemas.openxmlformats.org/officeDocument/2006/relationships/hyperlink" Target="https://www.biblegateway.com/passage/?search=John%206&amp;version=NABRE#fen-NABRE-30597l" TargetMode="External"/><Relationship Id="rId3" Type="http://schemas.openxmlformats.org/officeDocument/2006/relationships/hyperlink" Target="https://www.biblegateway.com/passage/?search=John%206&amp;version=NABRE#fen-NABRE-30578b" TargetMode="External"/><Relationship Id="rId7" Type="http://schemas.openxmlformats.org/officeDocument/2006/relationships/hyperlink" Target="https://www.biblegateway.com/passage/?search=John%206&amp;version=NABRE#fen-NABRE-30586f" TargetMode="External"/><Relationship Id="rId12" Type="http://schemas.openxmlformats.org/officeDocument/2006/relationships/hyperlink" Target="https://www.biblegateway.com/passage/?search=John%206&amp;version=NABRE#fen-NABRE-30596k" TargetMode="External"/><Relationship Id="rId2" Type="http://schemas.openxmlformats.org/officeDocument/2006/relationships/hyperlink" Target="https://www.biblegateway.com/passage/?search=John%206&amp;version=NABRE#fen-NABRE-30578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6&amp;version=NABRE#fen-NABRE-30584e" TargetMode="External"/><Relationship Id="rId11" Type="http://schemas.openxmlformats.org/officeDocument/2006/relationships/hyperlink" Target="https://www.biblegateway.com/passage/?search=John%206&amp;version=NABRE#fen-NABRE-30592j" TargetMode="External"/><Relationship Id="rId5" Type="http://schemas.openxmlformats.org/officeDocument/2006/relationships/hyperlink" Target="https://www.biblegateway.com/passage/?search=John%206&amp;version=NABRE#fen-NABRE-30583d" TargetMode="External"/><Relationship Id="rId10" Type="http://schemas.openxmlformats.org/officeDocument/2006/relationships/hyperlink" Target="https://www.biblegateway.com/passage/?search=John%206&amp;version=NABRE#fen-NABRE-30591i" TargetMode="External"/><Relationship Id="rId4" Type="http://schemas.openxmlformats.org/officeDocument/2006/relationships/hyperlink" Target="https://www.biblegateway.com/passage/?search=John%206&amp;version=NABRE#fen-NABRE-30582c" TargetMode="External"/><Relationship Id="rId9" Type="http://schemas.openxmlformats.org/officeDocument/2006/relationships/hyperlink" Target="https://www.biblegateway.com/passage/?search=John%206&amp;version=NABRE#fen-NABRE-30590h"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biblegateway.com/passage/?search=John%206&amp;version=NABRE#fen-NABRE-30600n" TargetMode="External"/><Relationship Id="rId2" Type="http://schemas.openxmlformats.org/officeDocument/2006/relationships/hyperlink" Target="https://www.biblegateway.com/passage/?search=John%206&amp;version=NABRE#fen-NABRE-30599m"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6&amp;version=NABRE#fen-NABRE-30612q" TargetMode="External"/><Relationship Id="rId5" Type="http://schemas.openxmlformats.org/officeDocument/2006/relationships/hyperlink" Target="https://www.biblegateway.com/passage/?search=John%206&amp;version=NABRE#fen-NABRE-30608p" TargetMode="External"/><Relationship Id="rId4" Type="http://schemas.openxmlformats.org/officeDocument/2006/relationships/hyperlink" Target="https://www.biblegateway.com/passage/?search=John%206&amp;version=NABRE#fen-NABRE-30604o"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biblegateway.com/passage/?search=John%206&amp;version=NABRE#fen-NABRE-30631s" TargetMode="External"/><Relationship Id="rId2" Type="http://schemas.openxmlformats.org/officeDocument/2006/relationships/hyperlink" Target="https://www.biblegateway.com/passage/?search=John%206&amp;version=NABRE#fen-NABRE-30620r"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biblegateway.com/passage/?search=John%206&amp;version=NABRE#fen-NABRE-30639u" TargetMode="External"/><Relationship Id="rId2" Type="http://schemas.openxmlformats.org/officeDocument/2006/relationships/hyperlink" Target="https://www.biblegateway.com/passage/?search=John%206&amp;version=NABRE#fen-NABRE-30636t" TargetMode="External"/><Relationship Id="rId1" Type="http://schemas.openxmlformats.org/officeDocument/2006/relationships/slideLayout" Target="../slideLayouts/slideLayout1.xml"/><Relationship Id="rId4" Type="http://schemas.openxmlformats.org/officeDocument/2006/relationships/hyperlink" Target="https://www.biblegateway.com/passage/?search=John%206&amp;version=NABRE#fen-NABRE-30640v"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www.biblegateway.com/passage/?search=John%207&amp;version=NABRE#fen-NABRE-30665g" TargetMode="External"/><Relationship Id="rId3" Type="http://schemas.openxmlformats.org/officeDocument/2006/relationships/hyperlink" Target="https://www.biblegateway.com/passage/?search=John%207&amp;version=NABRE#fen-NABRE-30651b" TargetMode="External"/><Relationship Id="rId7" Type="http://schemas.openxmlformats.org/officeDocument/2006/relationships/hyperlink" Target="https://www.biblegateway.com/passage/?search=John%207&amp;version=NABRE#fen-NABRE-30663f" TargetMode="External"/><Relationship Id="rId2" Type="http://schemas.openxmlformats.org/officeDocument/2006/relationships/hyperlink" Target="https://www.biblegateway.com/passage/?search=John%207&amp;version=NABRE#fen-NABRE-30649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7&amp;version=NABRE#fen-NABRE-30661e" TargetMode="External"/><Relationship Id="rId5" Type="http://schemas.openxmlformats.org/officeDocument/2006/relationships/hyperlink" Target="https://www.biblegateway.com/passage/?search=John%207&amp;version=NABRE#fen-NABRE-30656d" TargetMode="External"/><Relationship Id="rId10" Type="http://schemas.openxmlformats.org/officeDocument/2006/relationships/hyperlink" Target="https://www.biblegateway.com/passage/?search=John%207&amp;version=NABRE#fen-NABRE-30669i" TargetMode="External"/><Relationship Id="rId4" Type="http://schemas.openxmlformats.org/officeDocument/2006/relationships/hyperlink" Target="https://www.biblegateway.com/passage/?search=John%207&amp;version=NABRE#fen-NABRE-30654c" TargetMode="External"/><Relationship Id="rId9" Type="http://schemas.openxmlformats.org/officeDocument/2006/relationships/hyperlink" Target="https://www.biblegateway.com/passage/?search=John%207&amp;version=NABRE#fen-NABRE-30668h"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biblegateway.com/passage/?search=John%207&amp;version=NABRE#fen-NABRE-30679k" TargetMode="External"/><Relationship Id="rId7" Type="http://schemas.openxmlformats.org/officeDocument/2006/relationships/hyperlink" Target="https://www.biblegateway.com/passage/?search=John%207&amp;version=NABRE#fen-NABRE-30687o" TargetMode="External"/><Relationship Id="rId2" Type="http://schemas.openxmlformats.org/officeDocument/2006/relationships/hyperlink" Target="https://www.biblegateway.com/passage/?search=John%207&amp;version=NABRE#fen-NABRE-30674j"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7&amp;version=NABRE#fen-NABRE-30686n" TargetMode="External"/><Relationship Id="rId5" Type="http://schemas.openxmlformats.org/officeDocument/2006/relationships/hyperlink" Target="https://www.biblegateway.com/passage/?search=John%207&amp;version=NABRE#fen-NABRE-30684m" TargetMode="External"/><Relationship Id="rId4" Type="http://schemas.openxmlformats.org/officeDocument/2006/relationships/hyperlink" Target="https://www.biblegateway.com/passage/?search=John%207&amp;version=NABRE#fen-NABRE-30683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File:KellsFol032vChristEnthroned.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hyperlink" Target="https://www.biblegateway.com/passage/?search=John%207&amp;version=NABRE#fen-NABRE-30687p"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www.biblegateway.com/passage/?search=John%208&amp;version=NABRE#fen-NABRE-30715g" TargetMode="External"/><Relationship Id="rId3" Type="http://schemas.openxmlformats.org/officeDocument/2006/relationships/hyperlink" Target="https://www.biblegateway.com/passage/?search=John%208&amp;version=NABRE#fen-NABRE-30702b" TargetMode="External"/><Relationship Id="rId7" Type="http://schemas.openxmlformats.org/officeDocument/2006/relationships/hyperlink" Target="https://www.biblegateway.com/passage/?search=John%208&amp;version=NABRE#fen-NABRE-30712f" TargetMode="External"/><Relationship Id="rId2" Type="http://schemas.openxmlformats.org/officeDocument/2006/relationships/hyperlink" Target="https://www.biblegateway.com/passage/?search=John%208&amp;version=NABRE#fen-NABRE-prepassage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8&amp;version=NABRE#fen-NABRE-30708e" TargetMode="External"/><Relationship Id="rId5" Type="http://schemas.openxmlformats.org/officeDocument/2006/relationships/hyperlink" Target="https://www.biblegateway.com/passage/?search=John%208&amp;version=NABRE#fen-NABRE-30707d" TargetMode="External"/><Relationship Id="rId10" Type="http://schemas.openxmlformats.org/officeDocument/2006/relationships/hyperlink" Target="https://www.biblegateway.com/passage/?search=John%208&amp;version=NABRE#fen-NABRE-30718i" TargetMode="External"/><Relationship Id="rId4" Type="http://schemas.openxmlformats.org/officeDocument/2006/relationships/hyperlink" Target="https://www.biblegateway.com/passage/?search=John%208&amp;version=NABRE#fen-NABRE-30706c" TargetMode="External"/><Relationship Id="rId9" Type="http://schemas.openxmlformats.org/officeDocument/2006/relationships/hyperlink" Target="https://www.biblegateway.com/passage/?search=John%208&amp;version=NABRE#fen-NABRE-30716h"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www.biblegateway.com/passage/?search=John%208&amp;version=NABRE#fen-NABRE-30732p" TargetMode="External"/><Relationship Id="rId3" Type="http://schemas.openxmlformats.org/officeDocument/2006/relationships/hyperlink" Target="https://www.biblegateway.com/passage/?search=John%208&amp;version=NABRE#fen-NABRE-30722k" TargetMode="External"/><Relationship Id="rId7" Type="http://schemas.openxmlformats.org/officeDocument/2006/relationships/hyperlink" Target="https://www.biblegateway.com/passage/?search=John%208&amp;version=NABRE#fen-NABRE-30731o" TargetMode="External"/><Relationship Id="rId2" Type="http://schemas.openxmlformats.org/officeDocument/2006/relationships/hyperlink" Target="https://www.biblegateway.com/passage/?search=John%208&amp;version=NABRE#fen-NABRE-30721j"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8&amp;version=NABRE#fen-NABRE-30726n" TargetMode="External"/><Relationship Id="rId11" Type="http://schemas.openxmlformats.org/officeDocument/2006/relationships/hyperlink" Target="https://www.biblegateway.com/passage/?search=John%208&amp;version=NABRE#fen-NABRE-30739s" TargetMode="External"/><Relationship Id="rId5" Type="http://schemas.openxmlformats.org/officeDocument/2006/relationships/hyperlink" Target="https://www.biblegateway.com/passage/?search=John%208&amp;version=NABRE#fen-NABRE-30725m" TargetMode="External"/><Relationship Id="rId10" Type="http://schemas.openxmlformats.org/officeDocument/2006/relationships/hyperlink" Target="https://www.biblegateway.com/passage/?search=John%208&amp;version=NABRE#fen-NABRE-30736r" TargetMode="External"/><Relationship Id="rId4" Type="http://schemas.openxmlformats.org/officeDocument/2006/relationships/hyperlink" Target="https://www.biblegateway.com/passage/?search=John%208&amp;version=NABRE#fen-NABRE-30723l" TargetMode="External"/><Relationship Id="rId9" Type="http://schemas.openxmlformats.org/officeDocument/2006/relationships/hyperlink" Target="https://www.biblegateway.com/passage/?search=John%208&amp;version=NABRE#fen-NABRE-30734q"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biblegateway.com/passage/?search=John%208&amp;version=NABRE#fen-NABRE-30749u" TargetMode="External"/><Relationship Id="rId7" Type="http://schemas.openxmlformats.org/officeDocument/2006/relationships/hyperlink" Target="https://www.biblegateway.com/passage/?search=John%208&amp;version=NABRE#fen-NABRE-30759y" TargetMode="External"/><Relationship Id="rId2" Type="http://schemas.openxmlformats.org/officeDocument/2006/relationships/hyperlink" Target="https://www.biblegateway.com/passage/?search=John%208&amp;version=NABRE#fen-NABRE-30740t"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8&amp;version=NABRE#fen-NABRE-30758x" TargetMode="External"/><Relationship Id="rId5" Type="http://schemas.openxmlformats.org/officeDocument/2006/relationships/hyperlink" Target="https://www.biblegateway.com/passage/?search=John%208&amp;version=NABRE#fen-NABRE-30757w" TargetMode="External"/><Relationship Id="rId4" Type="http://schemas.openxmlformats.org/officeDocument/2006/relationships/hyperlink" Target="https://www.biblegateway.com/passage/?search=John%208&amp;version=NABRE#fen-NABRE-30754v"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biblegateway.com/passage/?search=John%209&amp;version=NABRE#fen-NABRE-30762b" TargetMode="External"/><Relationship Id="rId2" Type="http://schemas.openxmlformats.org/officeDocument/2006/relationships/hyperlink" Target="https://www.biblegateway.com/passage/?search=John%209&amp;version=NABRE#fen-NABRE-30761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9&amp;version=NABRE#fen-NABRE-30782e" TargetMode="External"/><Relationship Id="rId5" Type="http://schemas.openxmlformats.org/officeDocument/2006/relationships/hyperlink" Target="https://www.biblegateway.com/passage/?search=John%209&amp;version=NABRE#fen-NABRE-30774d" TargetMode="External"/><Relationship Id="rId4" Type="http://schemas.openxmlformats.org/officeDocument/2006/relationships/hyperlink" Target="https://www.biblegateway.com/passage/?search=John%209&amp;version=NABRE#fen-NABRE-30767c"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biblegateway.com/passage/?search=John%209&amp;version=NABRE#fen-NABRE-30792g" TargetMode="External"/><Relationship Id="rId2" Type="http://schemas.openxmlformats.org/officeDocument/2006/relationships/hyperlink" Target="https://www.biblegateway.com/passage/?search=John%209&amp;version=NABRE#fen-NABRE-30784f" TargetMode="External"/><Relationship Id="rId1" Type="http://schemas.openxmlformats.org/officeDocument/2006/relationships/slideLayout" Target="../slideLayouts/slideLayout1.xml"/><Relationship Id="rId4" Type="http://schemas.openxmlformats.org/officeDocument/2006/relationships/hyperlink" Target="https://www.biblegateway.com/passage/?search=John%209&amp;version=NABRE#fen-NABRE-30799h"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www.biblegateway.com/passage/?search=John%2010&amp;version=NABRE#fen-NABRE-30817g" TargetMode="External"/><Relationship Id="rId3" Type="http://schemas.openxmlformats.org/officeDocument/2006/relationships/hyperlink" Target="https://www.biblegateway.com/passage/?search=John%2010&amp;version=NABRE#fen-NABRE-30802b" TargetMode="External"/><Relationship Id="rId7" Type="http://schemas.openxmlformats.org/officeDocument/2006/relationships/hyperlink" Target="https://www.biblegateway.com/passage/?search=John%2010&amp;version=NABRE#fen-NABRE-30809f" TargetMode="External"/><Relationship Id="rId2" Type="http://schemas.openxmlformats.org/officeDocument/2006/relationships/hyperlink" Target="https://www.biblegateway.com/passage/?search=John%2010&amp;version=NABRE#fen-NABRE-30802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0&amp;version=NABRE#fen-NABRE-30808e" TargetMode="External"/><Relationship Id="rId5" Type="http://schemas.openxmlformats.org/officeDocument/2006/relationships/hyperlink" Target="https://www.biblegateway.com/passage/?search=John%2010&amp;version=NABRE#fen-NABRE-30807d" TargetMode="External"/><Relationship Id="rId4" Type="http://schemas.openxmlformats.org/officeDocument/2006/relationships/hyperlink" Target="https://www.biblegateway.com/passage/?search=John%2010&amp;version=NABRE#fen-NABRE-30805c" TargetMode="External"/><Relationship Id="rId9" Type="http://schemas.openxmlformats.org/officeDocument/2006/relationships/hyperlink" Target="https://www.biblegateway.com/passage/?search=John%2010&amp;version=NABRE#fen-NABRE-30819h"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www.biblegateway.com/passage/?search=John%2010&amp;version=NABRE#fen-NABRE-30835o" TargetMode="External"/><Relationship Id="rId3" Type="http://schemas.openxmlformats.org/officeDocument/2006/relationships/hyperlink" Target="https://www.biblegateway.com/passage/?search=John%2010&amp;version=NABRE#fen-NABRE-30824j" TargetMode="External"/><Relationship Id="rId7" Type="http://schemas.openxmlformats.org/officeDocument/2006/relationships/hyperlink" Target="https://www.biblegateway.com/passage/?search=John%2010&amp;version=NABRE#fen-NABRE-30831n" TargetMode="External"/><Relationship Id="rId2" Type="http://schemas.openxmlformats.org/officeDocument/2006/relationships/hyperlink" Target="https://www.biblegateway.com/passage/?search=John%2010&amp;version=NABRE#fen-NABRE-30823i"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0&amp;version=NABRE#fen-NABRE-30830m" TargetMode="External"/><Relationship Id="rId5" Type="http://schemas.openxmlformats.org/officeDocument/2006/relationships/hyperlink" Target="https://www.biblegateway.com/passage/?search=John%2010&amp;version=NABRE#fen-NABRE-30826l" TargetMode="External"/><Relationship Id="rId10" Type="http://schemas.openxmlformats.org/officeDocument/2006/relationships/hyperlink" Target="https://www.biblegateway.com/passage/?search=John%2010&amp;version=NABRE#fen-NABRE-30842q" TargetMode="External"/><Relationship Id="rId4" Type="http://schemas.openxmlformats.org/officeDocument/2006/relationships/hyperlink" Target="https://www.biblegateway.com/passage/?search=John%2010&amp;version=NABRE#fen-NABRE-30825k" TargetMode="External"/><Relationship Id="rId9" Type="http://schemas.openxmlformats.org/officeDocument/2006/relationships/hyperlink" Target="https://www.biblegateway.com/passage/?search=John%2010&amp;version=NABRE#fen-NABRE-30837p"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biblegateway.com/passage/?search=John%2011&amp;version=NABRE#fen-NABRE-30847b" TargetMode="External"/><Relationship Id="rId7" Type="http://schemas.openxmlformats.org/officeDocument/2006/relationships/hyperlink" Target="https://www.biblegateway.com/passage/?search=John%2011&amp;version=NABRE#fen-NABRE-30870f" TargetMode="External"/><Relationship Id="rId2" Type="http://schemas.openxmlformats.org/officeDocument/2006/relationships/hyperlink" Target="https://www.biblegateway.com/passage/?search=John%2011&amp;version=NABRE#fen-NABRE-30844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1&amp;version=NABRE#fen-NABRE-30861e" TargetMode="External"/><Relationship Id="rId5" Type="http://schemas.openxmlformats.org/officeDocument/2006/relationships/hyperlink" Target="https://www.biblegateway.com/passage/?search=John%2011&amp;version=NABRE#fen-NABRE-30859d" TargetMode="External"/><Relationship Id="rId4" Type="http://schemas.openxmlformats.org/officeDocument/2006/relationships/hyperlink" Target="https://www.biblegateway.com/passage/?search=John%2011&amp;version=NABRE#fen-NABRE-30853c"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biblegateway.com/passage/?search=John%2011&amp;version=NABRE#fen-NABRE-30884h" TargetMode="External"/><Relationship Id="rId2" Type="http://schemas.openxmlformats.org/officeDocument/2006/relationships/hyperlink" Target="https://www.biblegateway.com/passage/?search=John%2011&amp;version=NABRE#fen-NABRE-30876g" TargetMode="External"/><Relationship Id="rId1" Type="http://schemas.openxmlformats.org/officeDocument/2006/relationships/slideLayout" Target="../slideLayouts/slideLayout1.xml"/><Relationship Id="rId4" Type="http://schemas.openxmlformats.org/officeDocument/2006/relationships/hyperlink" Target="https://www.biblegateway.com/passage/?search=John%2011&amp;version=NABRE#fen-NABRE-30886i"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File:KellsFol032vChristEnthroned.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hyperlink" Target="https://www.biblegateway.com/passage/?search=John%2011&amp;version=NABRE#fen-NABRE-30892k" TargetMode="External"/><Relationship Id="rId2" Type="http://schemas.openxmlformats.org/officeDocument/2006/relationships/hyperlink" Target="https://www.biblegateway.com/passage/?search=John%2011&amp;version=NABRE#fen-NABRE-30891j"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1&amp;version=NABRE#fen-NABRE-30898n" TargetMode="External"/><Relationship Id="rId5" Type="http://schemas.openxmlformats.org/officeDocument/2006/relationships/hyperlink" Target="https://www.biblegateway.com/passage/?search=John%2011&amp;version=NABRE#fen-NABRE-30897m" TargetMode="External"/><Relationship Id="rId4" Type="http://schemas.openxmlformats.org/officeDocument/2006/relationships/hyperlink" Target="https://www.biblegateway.com/passage/?search=John%2011&amp;version=NABRE#fen-NABRE-30895l"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www.biblegateway.com/passage/?search=John%2012&amp;version=NABRE#fen-NABRE-30915g" TargetMode="External"/><Relationship Id="rId3" Type="http://schemas.openxmlformats.org/officeDocument/2006/relationships/hyperlink" Target="https://www.biblegateway.com/passage/?search=John%2012&amp;version=NABRE#fen-NABRE-30903b" TargetMode="External"/><Relationship Id="rId7" Type="http://schemas.openxmlformats.org/officeDocument/2006/relationships/hyperlink" Target="https://www.biblegateway.com/passage/?search=John%2012&amp;version=NABRE#fen-NABRE-30913f" TargetMode="External"/><Relationship Id="rId2" Type="http://schemas.openxmlformats.org/officeDocument/2006/relationships/hyperlink" Target="https://www.biblegateway.com/passage/?search=John%2012&amp;version=NABRE#fen-NABRE-30901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2&amp;version=NABRE#fen-NABRE-30911e" TargetMode="External"/><Relationship Id="rId5" Type="http://schemas.openxmlformats.org/officeDocument/2006/relationships/hyperlink" Target="https://www.biblegateway.com/passage/?search=John%2012&amp;version=NABRE#fen-NABRE-30907d" TargetMode="External"/><Relationship Id="rId4" Type="http://schemas.openxmlformats.org/officeDocument/2006/relationships/hyperlink" Target="https://www.biblegateway.com/passage/?search=John%2012&amp;version=NABRE#fen-NABRE-30905c"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www.biblegateway.com/passage/?search=John%2012&amp;version=NABRE#fen-NABRE-30923n" TargetMode="External"/><Relationship Id="rId13" Type="http://schemas.openxmlformats.org/officeDocument/2006/relationships/hyperlink" Target="https://www.biblegateway.com/passage/?search=John%2012&amp;version=NABRE#fen-NABRE-30934s" TargetMode="External"/><Relationship Id="rId3" Type="http://schemas.openxmlformats.org/officeDocument/2006/relationships/hyperlink" Target="https://www.biblegateway.com/passage/?search=John%2012&amp;version=NABRE#fen-NABRE-30917i" TargetMode="External"/><Relationship Id="rId7" Type="http://schemas.openxmlformats.org/officeDocument/2006/relationships/hyperlink" Target="https://www.biblegateway.com/passage/?search=John%2012&amp;version=NABRE#fen-NABRE-30921m" TargetMode="External"/><Relationship Id="rId12" Type="http://schemas.openxmlformats.org/officeDocument/2006/relationships/hyperlink" Target="https://www.biblegateway.com/passage/?search=John%2012&amp;version=NABRE#fen-NABRE-30931r" TargetMode="External"/><Relationship Id="rId2" Type="http://schemas.openxmlformats.org/officeDocument/2006/relationships/hyperlink" Target="https://www.biblegateway.com/passage/?search=John%2012&amp;version=NABRE#fen-NABRE-30916h"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2&amp;version=NABRE#fen-NABRE-30920l" TargetMode="External"/><Relationship Id="rId11" Type="http://schemas.openxmlformats.org/officeDocument/2006/relationships/hyperlink" Target="https://www.biblegateway.com/passage/?search=John%2012&amp;version=NABRE#fen-NABRE-30927q" TargetMode="External"/><Relationship Id="rId5" Type="http://schemas.openxmlformats.org/officeDocument/2006/relationships/hyperlink" Target="https://www.biblegateway.com/passage/?search=John%2012&amp;version=NABRE#fen-NABRE-30919k" TargetMode="External"/><Relationship Id="rId10" Type="http://schemas.openxmlformats.org/officeDocument/2006/relationships/hyperlink" Target="https://www.biblegateway.com/passage/?search=John%2012&amp;version=NABRE#fen-NABRE-30925p" TargetMode="External"/><Relationship Id="rId4" Type="http://schemas.openxmlformats.org/officeDocument/2006/relationships/hyperlink" Target="https://www.biblegateway.com/passage/?search=John%2012&amp;version=NABRE#fen-NABRE-30919j" TargetMode="External"/><Relationship Id="rId9" Type="http://schemas.openxmlformats.org/officeDocument/2006/relationships/hyperlink" Target="https://www.biblegateway.com/passage/?search=John%2012&amp;version=NABRE#fen-NABRE-30924o"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biblegateway.com/passage/?search=John%2012&amp;version=NABRE#fen-NABRE-30938u" TargetMode="External"/><Relationship Id="rId2" Type="http://schemas.openxmlformats.org/officeDocument/2006/relationships/hyperlink" Target="https://www.biblegateway.com/passage/?search=John%2012&amp;version=NABRE#fen-NABRE-30937t" TargetMode="External"/><Relationship Id="rId1" Type="http://schemas.openxmlformats.org/officeDocument/2006/relationships/slideLayout" Target="../slideLayouts/slideLayout1.xml"/><Relationship Id="rId4" Type="http://schemas.openxmlformats.org/officeDocument/2006/relationships/hyperlink" Target="https://www.biblegateway.com/passage/?search=John%2012&amp;version=NABRE#fen-NABRE-30941v"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www.biblegateway.com/passage/?search=John%2013&amp;version=NABRE#fen-NABRE-30966g" TargetMode="External"/><Relationship Id="rId3" Type="http://schemas.openxmlformats.org/officeDocument/2006/relationships/hyperlink" Target="https://www.biblegateway.com/passage/?search=John%2013&amp;version=NABRE#fen-NABRE-30951b" TargetMode="External"/><Relationship Id="rId7" Type="http://schemas.openxmlformats.org/officeDocument/2006/relationships/hyperlink" Target="https://www.biblegateway.com/passage/?search=John%2013&amp;version=NABRE#fen-NABRE-30960f" TargetMode="External"/><Relationship Id="rId2" Type="http://schemas.openxmlformats.org/officeDocument/2006/relationships/hyperlink" Target="https://www.biblegateway.com/passage/?search=John%2013&amp;version=NABRE#fen-NABRE-30951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3&amp;version=NABRE#fen-NABRE-30955e" TargetMode="External"/><Relationship Id="rId5" Type="http://schemas.openxmlformats.org/officeDocument/2006/relationships/hyperlink" Target="https://www.biblegateway.com/passage/?search=John%2013&amp;version=NABRE#fen-NABRE-30952d" TargetMode="External"/><Relationship Id="rId4" Type="http://schemas.openxmlformats.org/officeDocument/2006/relationships/hyperlink" Target="https://www.biblegateway.com/passage/?search=John%2013&amp;version=NABRE#fen-NABRE-30951c"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www.biblegateway.com/passage/?search=John%2013&amp;version=NABRE#fen-NABRE-30976i" TargetMode="External"/><Relationship Id="rId2" Type="http://schemas.openxmlformats.org/officeDocument/2006/relationships/hyperlink" Target="https://www.biblegateway.com/passage/?search=John%2013&amp;version=NABRE#fen-NABRE-30973h"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3&amp;version=NABRE#fen-NABRE-30984l" TargetMode="External"/><Relationship Id="rId5" Type="http://schemas.openxmlformats.org/officeDocument/2006/relationships/hyperlink" Target="https://www.biblegateway.com/passage/?search=John%2013&amp;version=NABRE#fen-NABRE-30981k" TargetMode="External"/><Relationship Id="rId4" Type="http://schemas.openxmlformats.org/officeDocument/2006/relationships/hyperlink" Target="https://www.biblegateway.com/passage/?search=John%2013&amp;version=NABRE#fen-NABRE-30981j"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www.biblegateway.com/passage/?search=John%2014&amp;version=NABRE#fen-NABRE-30996g" TargetMode="External"/><Relationship Id="rId3" Type="http://schemas.openxmlformats.org/officeDocument/2006/relationships/hyperlink" Target="https://www.biblegateway.com/passage/?search=John%2014&amp;version=NABRE#fen-NABRE-30989b" TargetMode="External"/><Relationship Id="rId7" Type="http://schemas.openxmlformats.org/officeDocument/2006/relationships/hyperlink" Target="https://www.biblegateway.com/passage/?search=John%2014&amp;version=NABRE#fen-NABRE-30995f" TargetMode="External"/><Relationship Id="rId2" Type="http://schemas.openxmlformats.org/officeDocument/2006/relationships/hyperlink" Target="https://www.biblegateway.com/passage/?search=John%2014&amp;version=NABRE#fen-NABRE-30989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4&amp;version=NABRE#fen-NABRE-30994e" TargetMode="External"/><Relationship Id="rId5" Type="http://schemas.openxmlformats.org/officeDocument/2006/relationships/hyperlink" Target="https://www.biblegateway.com/passage/?search=John%2014&amp;version=NABRE#fen-NABRE-30992d" TargetMode="External"/><Relationship Id="rId4" Type="http://schemas.openxmlformats.org/officeDocument/2006/relationships/hyperlink" Target="https://www.biblegateway.com/passage/?search=John%2014&amp;version=NABRE#fen-NABRE-30991c"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www.biblegateway.com/passage/?search=John%2014&amp;version=NABRE#fen-NABRE-31018n" TargetMode="External"/><Relationship Id="rId3" Type="http://schemas.openxmlformats.org/officeDocument/2006/relationships/hyperlink" Target="https://www.biblegateway.com/passage/?search=John%2014&amp;version=NABRE#fen-NABRE-31005i" TargetMode="External"/><Relationship Id="rId7" Type="http://schemas.openxmlformats.org/officeDocument/2006/relationships/hyperlink" Target="https://www.biblegateway.com/passage/?search=John%2014&amp;version=NABRE#fen-NABRE-31016m" TargetMode="External"/><Relationship Id="rId2" Type="http://schemas.openxmlformats.org/officeDocument/2006/relationships/hyperlink" Target="https://www.biblegateway.com/passage/?search=John%2014&amp;version=NABRE#fen-NABRE-31004h"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4&amp;version=NABRE#fen-NABRE-31015l" TargetMode="External"/><Relationship Id="rId5" Type="http://schemas.openxmlformats.org/officeDocument/2006/relationships/hyperlink" Target="https://www.biblegateway.com/passage/?search=John%2014&amp;version=NABRE#fen-NABRE-31010k" TargetMode="External"/><Relationship Id="rId4" Type="http://schemas.openxmlformats.org/officeDocument/2006/relationships/hyperlink" Target="https://www.biblegateway.com/passage/?search=John%2014&amp;version=NABRE#fen-NABRE-31006j"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www.biblegateway.com/passage/?search=John%2015&amp;version=NABRE#fen-NABRE-31020b" TargetMode="External"/><Relationship Id="rId7" Type="http://schemas.openxmlformats.org/officeDocument/2006/relationships/hyperlink" Target="https://www.biblegateway.com/passage/?search=John%2015&amp;version=NABRE#fen-NABRE-31034f" TargetMode="External"/><Relationship Id="rId2" Type="http://schemas.openxmlformats.org/officeDocument/2006/relationships/hyperlink" Target="https://www.biblegateway.com/passage/?search=John%2015&amp;version=NABRE#fen-NABRE-31020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5&amp;version=NABRE#fen-NABRE-31032e" TargetMode="External"/><Relationship Id="rId5" Type="http://schemas.openxmlformats.org/officeDocument/2006/relationships/hyperlink" Target="https://www.biblegateway.com/passage/?search=John%2015&amp;version=NABRE#fen-NABRE-31025d" TargetMode="External"/><Relationship Id="rId4" Type="http://schemas.openxmlformats.org/officeDocument/2006/relationships/hyperlink" Target="https://www.biblegateway.com/passage/?search=John%2015&amp;version=NABRE#fen-NABRE-31021c"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www.biblegateway.com/passage/?search=John%2015&amp;version=NABRE#fen-NABRE-31039h" TargetMode="External"/><Relationship Id="rId7" Type="http://schemas.openxmlformats.org/officeDocument/2006/relationships/hyperlink" Target="https://www.biblegateway.com/passage/?search=John%2015&amp;version=NABRE#fen-NABRE-31045l" TargetMode="External"/><Relationship Id="rId2" Type="http://schemas.openxmlformats.org/officeDocument/2006/relationships/hyperlink" Target="https://www.biblegateway.com/passage/?search=John%2015&amp;version=NABRE#fen-NABRE-31036g"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5&amp;version=NABRE#fen-NABRE-31044k" TargetMode="External"/><Relationship Id="rId5" Type="http://schemas.openxmlformats.org/officeDocument/2006/relationships/hyperlink" Target="https://www.biblegateway.com/passage/?search=John%2015&amp;version=NABRE#fen-NABRE-31041j" TargetMode="External"/><Relationship Id="rId4" Type="http://schemas.openxmlformats.org/officeDocument/2006/relationships/hyperlink" Target="https://www.biblegateway.com/passage/?search=John%2015&amp;version=NABRE#fen-NABRE-31040i"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File:KellsFol032vChristEnthroned.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hyperlink" Target="https://www.biblegateway.com/passage/?search=John%2016&amp;version=NABRE#fen-NABRE-31050b" TargetMode="External"/><Relationship Id="rId2" Type="http://schemas.openxmlformats.org/officeDocument/2006/relationships/hyperlink" Target="https://www.biblegateway.com/passage/?search=John%2016&amp;version=NABRE#fen-NABRE-31048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6&amp;version=NABRE#fen-NABRE-31059e" TargetMode="External"/><Relationship Id="rId5" Type="http://schemas.openxmlformats.org/officeDocument/2006/relationships/hyperlink" Target="https://www.biblegateway.com/passage/?search=John%2016&amp;version=NABRE#fen-NABRE-31054d" TargetMode="External"/><Relationship Id="rId4" Type="http://schemas.openxmlformats.org/officeDocument/2006/relationships/hyperlink" Target="https://www.biblegateway.com/passage/?search=John%2016&amp;version=NABRE#fen-NABRE-31051c"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www.biblegateway.com/passage/?search=John%2016&amp;version=NABRE#fen-NABRE-31076g" TargetMode="External"/><Relationship Id="rId2" Type="http://schemas.openxmlformats.org/officeDocument/2006/relationships/hyperlink" Target="https://www.biblegateway.com/passage/?search=John%2016&amp;version=NABRE#fen-NABRE-31071f" TargetMode="External"/><Relationship Id="rId1" Type="http://schemas.openxmlformats.org/officeDocument/2006/relationships/slideLayout" Target="../slideLayouts/slideLayout1.xml"/><Relationship Id="rId4" Type="http://schemas.openxmlformats.org/officeDocument/2006/relationships/hyperlink" Target="https://www.biblegateway.com/passage/?search=John%2016&amp;version=NABRE#fen-NABRE-31078h"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www.biblegateway.com/passage/?search=John%2017&amp;version=NABRE#fen-NABRE-31080b" TargetMode="External"/><Relationship Id="rId7" Type="http://schemas.openxmlformats.org/officeDocument/2006/relationships/hyperlink" Target="https://www.biblegateway.com/passage/?search=John%2017&amp;version=NABRE#fen-NABRE-31094f" TargetMode="External"/><Relationship Id="rId2" Type="http://schemas.openxmlformats.org/officeDocument/2006/relationships/hyperlink" Target="https://www.biblegateway.com/passage/?search=John%2017&amp;version=NABRE#fen-NABRE-31080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7&amp;version=NABRE#fen-NABRE-31085e" TargetMode="External"/><Relationship Id="rId5" Type="http://schemas.openxmlformats.org/officeDocument/2006/relationships/hyperlink" Target="https://www.biblegateway.com/passage/?search=John%2017&amp;version=NABRE#fen-NABRE-31082d" TargetMode="External"/><Relationship Id="rId4" Type="http://schemas.openxmlformats.org/officeDocument/2006/relationships/hyperlink" Target="https://www.biblegateway.com/passage/?search=John%2017&amp;version=NABRE#fen-NABRE-31081c"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www.biblegateway.com/passage/?search=John%2017&amp;version=NABRE#fen-NABRE-31105h" TargetMode="External"/><Relationship Id="rId2" Type="http://schemas.openxmlformats.org/officeDocument/2006/relationships/hyperlink" Target="https://www.biblegateway.com/passage/?search=John%2017&amp;version=NABRE#fen-NABRE-31103g" TargetMode="Externa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8" Type="http://schemas.openxmlformats.org/officeDocument/2006/relationships/hyperlink" Target="https://www.biblegateway.com/passage/?search=John%2018&amp;version=NABRE#fen-NABRE-31116g" TargetMode="External"/><Relationship Id="rId3" Type="http://schemas.openxmlformats.org/officeDocument/2006/relationships/hyperlink" Target="https://www.biblegateway.com/passage/?search=John%2018&amp;version=NABRE#fen-NABRE-31106b" TargetMode="External"/><Relationship Id="rId7" Type="http://schemas.openxmlformats.org/officeDocument/2006/relationships/hyperlink" Target="https://www.biblegateway.com/passage/?search=John%2018&amp;version=NABRE#fen-NABRE-31115f" TargetMode="External"/><Relationship Id="rId2" Type="http://schemas.openxmlformats.org/officeDocument/2006/relationships/hyperlink" Target="https://www.biblegateway.com/passage/?search=John%2018&amp;version=NABRE#fen-NABRE-31106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8&amp;version=NABRE#fen-NABRE-31114e" TargetMode="External"/><Relationship Id="rId5" Type="http://schemas.openxmlformats.org/officeDocument/2006/relationships/hyperlink" Target="https://www.biblegateway.com/passage/?search=John%2018&amp;version=NABRE#fen-NABRE-31110d" TargetMode="External"/><Relationship Id="rId10" Type="http://schemas.openxmlformats.org/officeDocument/2006/relationships/hyperlink" Target="https://www.biblegateway.com/passage/?search=John%2018&amp;version=NABRE#fen-NABRE-31120i" TargetMode="External"/><Relationship Id="rId4" Type="http://schemas.openxmlformats.org/officeDocument/2006/relationships/hyperlink" Target="https://www.biblegateway.com/passage/?search=John%2018&amp;version=NABRE#fen-NABRE-31108c" TargetMode="External"/><Relationship Id="rId9" Type="http://schemas.openxmlformats.org/officeDocument/2006/relationships/hyperlink" Target="https://www.biblegateway.com/passage/?search=John%2018&amp;version=NABRE#fen-NABRE-31118h"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www.biblegateway.com/passage/?search=John%2018&amp;version=NABRE#fen-NABRE-31129k" TargetMode="External"/><Relationship Id="rId2" Type="http://schemas.openxmlformats.org/officeDocument/2006/relationships/hyperlink" Target="https://www.biblegateway.com/passage/?search=John%2018&amp;version=NABRE#fen-NABRE-31125j" TargetMode="External"/><Relationship Id="rId1" Type="http://schemas.openxmlformats.org/officeDocument/2006/relationships/slideLayout" Target="../slideLayouts/slideLayout1.xml"/><Relationship Id="rId4" Type="http://schemas.openxmlformats.org/officeDocument/2006/relationships/hyperlink" Target="https://www.biblegateway.com/passage/?search=John%2018&amp;version=NABRE#fen-NABRE-31132l"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www.biblegateway.com/passage/?search=John%2018&amp;version=NABRE#fen-NABRE-31136n" TargetMode="External"/><Relationship Id="rId7" Type="http://schemas.openxmlformats.org/officeDocument/2006/relationships/hyperlink" Target="https://www.biblegateway.com/passage/?search=John%2018&amp;version=NABRE#fen-NABRE-31145r" TargetMode="External"/><Relationship Id="rId2" Type="http://schemas.openxmlformats.org/officeDocument/2006/relationships/hyperlink" Target="https://www.biblegateway.com/passage/?search=John%2018&amp;version=NABRE#fen-NABRE-31133m"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8&amp;version=NABRE#fen-NABRE-31144q" TargetMode="External"/><Relationship Id="rId5" Type="http://schemas.openxmlformats.org/officeDocument/2006/relationships/hyperlink" Target="https://www.biblegateway.com/passage/?search=John%2018&amp;version=NABRE#fen-NABRE-31142p" TargetMode="External"/><Relationship Id="rId4" Type="http://schemas.openxmlformats.org/officeDocument/2006/relationships/hyperlink" Target="https://www.biblegateway.com/passage/?search=John%2018&amp;version=NABRE#fen-NABRE-31137o"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www.biblegateway.com/passage/?search=John%2019&amp;version=NABRE#fen-NABRE-31152b" TargetMode="External"/><Relationship Id="rId7" Type="http://schemas.openxmlformats.org/officeDocument/2006/relationships/hyperlink" Target="https://www.biblegateway.com/passage/?search=John%2019&amp;version=NABRE#fen-NABRE-31161f" TargetMode="External"/><Relationship Id="rId2" Type="http://schemas.openxmlformats.org/officeDocument/2006/relationships/hyperlink" Target="https://www.biblegateway.com/passage/?search=John%2019&amp;version=NABRE#fen-NABRE-31146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9&amp;version=NABRE#fen-NABRE-31159e" TargetMode="External"/><Relationship Id="rId5" Type="http://schemas.openxmlformats.org/officeDocument/2006/relationships/hyperlink" Target="https://www.biblegateway.com/passage/?search=John%2019&amp;version=NABRE#fen-NABRE-31158d" TargetMode="External"/><Relationship Id="rId4" Type="http://schemas.openxmlformats.org/officeDocument/2006/relationships/hyperlink" Target="https://www.biblegateway.com/passage/?search=John%2019&amp;version=NABRE#fen-NABRE-31157c" TargetMode="External"/></Relationships>
</file>

<file path=ppt/slides/_rels/slide58.xml.rels><?xml version="1.0" encoding="UTF-8" standalone="yes"?>
<Relationships xmlns="http://schemas.openxmlformats.org/package/2006/relationships"><Relationship Id="rId8" Type="http://schemas.openxmlformats.org/officeDocument/2006/relationships/hyperlink" Target="https://www.biblegateway.com/passage/?search=John%2019&amp;version=NABRE#fen-NABRE-31174m" TargetMode="External"/><Relationship Id="rId3" Type="http://schemas.openxmlformats.org/officeDocument/2006/relationships/hyperlink" Target="https://www.biblegateway.com/passage/?search=John%2019&amp;version=NABRE#fen-NABRE-31164h" TargetMode="External"/><Relationship Id="rId7" Type="http://schemas.openxmlformats.org/officeDocument/2006/relationships/hyperlink" Target="https://www.biblegateway.com/passage/?search=John%2019&amp;version=NABRE#fen-NABRE-31173l" TargetMode="External"/><Relationship Id="rId2" Type="http://schemas.openxmlformats.org/officeDocument/2006/relationships/hyperlink" Target="https://www.biblegateway.com/passage/?search=John%2019&amp;version=NABRE#fen-NABRE-31162g"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19&amp;version=NABRE#fen-NABRE-31171k" TargetMode="External"/><Relationship Id="rId5" Type="http://schemas.openxmlformats.org/officeDocument/2006/relationships/hyperlink" Target="https://www.biblegateway.com/passage/?search=John%2019&amp;version=NABRE#fen-NABRE-31170j" TargetMode="External"/><Relationship Id="rId4" Type="http://schemas.openxmlformats.org/officeDocument/2006/relationships/hyperlink" Target="https://www.biblegateway.com/passage/?search=John%2019&amp;version=NABRE#fen-NABRE-31168i" TargetMode="External"/><Relationship Id="rId9" Type="http://schemas.openxmlformats.org/officeDocument/2006/relationships/hyperlink" Target="https://www.biblegateway.com/passage/?search=John%2019&amp;version=NABRE#fen-NABRE-31175n"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s://www.biblegateway.com/passage/?search=John%2019&amp;version=NABRE#fen-NABRE-31180p" TargetMode="External"/><Relationship Id="rId2" Type="http://schemas.openxmlformats.org/officeDocument/2006/relationships/hyperlink" Target="https://www.biblegateway.com/passage/?search=John%2019&amp;version=NABRE#fen-NABRE-31179o" TargetMode="External"/><Relationship Id="rId1" Type="http://schemas.openxmlformats.org/officeDocument/2006/relationships/slideLayout" Target="../slideLayouts/slideLayout1.xml"/><Relationship Id="rId4" Type="http://schemas.openxmlformats.org/officeDocument/2006/relationships/hyperlink" Target="https://www.biblegateway.com/passage/?search=John%2019&amp;version=NABRE#fen-NABRE-31182q"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File:KellsFol032vChristEnthroned.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8" Type="http://schemas.openxmlformats.org/officeDocument/2006/relationships/hyperlink" Target="https://www.biblegateway.com/passage/?search=John%2020&amp;version=NABRE#fen-NABRE-31196g" TargetMode="External"/><Relationship Id="rId3" Type="http://schemas.openxmlformats.org/officeDocument/2006/relationships/hyperlink" Target="https://www.biblegateway.com/passage/?search=John%2020&amp;version=NABRE#fen-NABRE-31188b" TargetMode="External"/><Relationship Id="rId7" Type="http://schemas.openxmlformats.org/officeDocument/2006/relationships/hyperlink" Target="https://www.biblegateway.com/passage/?search=John%2020&amp;version=NABRE#fen-NABRE-31193f" TargetMode="External"/><Relationship Id="rId2" Type="http://schemas.openxmlformats.org/officeDocument/2006/relationships/hyperlink" Target="https://www.biblegateway.com/passage/?search=John%2020&amp;version=NABRE#fen-NABRE-31188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20&amp;version=NABRE#fen-NABRE-31190e" TargetMode="External"/><Relationship Id="rId11" Type="http://schemas.openxmlformats.org/officeDocument/2006/relationships/hyperlink" Target="https://www.biblegateway.com/passage/?search=John%2020&amp;version=NABRE#fen-NABRE-31204j" TargetMode="External"/><Relationship Id="rId5" Type="http://schemas.openxmlformats.org/officeDocument/2006/relationships/hyperlink" Target="https://www.biblegateway.com/passage/?search=John%2020&amp;version=NABRE#fen-NABRE-31189d" TargetMode="External"/><Relationship Id="rId10" Type="http://schemas.openxmlformats.org/officeDocument/2006/relationships/hyperlink" Target="https://www.biblegateway.com/passage/?search=John%2020&amp;version=NABRE#fen-NABRE-31203i" TargetMode="External"/><Relationship Id="rId4" Type="http://schemas.openxmlformats.org/officeDocument/2006/relationships/hyperlink" Target="https://www.biblegateway.com/passage/?search=John%2020&amp;version=NABRE#fen-NABRE-31188c" TargetMode="External"/><Relationship Id="rId9" Type="http://schemas.openxmlformats.org/officeDocument/2006/relationships/hyperlink" Target="https://www.biblegateway.com/passage/?search=John%2020&amp;version=NABRE#fen-NABRE-31197h" TargetMode="External"/></Relationships>
</file>

<file path=ppt/slides/_rels/slide61.xml.rels><?xml version="1.0" encoding="UTF-8" standalone="yes"?>
<Relationships xmlns="http://schemas.openxmlformats.org/package/2006/relationships"><Relationship Id="rId8" Type="http://schemas.openxmlformats.org/officeDocument/2006/relationships/hyperlink" Target="https://www.biblegateway.com/passage/?search=John%2020&amp;version=NABRE#fen-NABRE-31215q" TargetMode="External"/><Relationship Id="rId3" Type="http://schemas.openxmlformats.org/officeDocument/2006/relationships/hyperlink" Target="https://www.biblegateway.com/passage/?search=John%2020&amp;version=NABRE#fen-NABRE-31206l" TargetMode="External"/><Relationship Id="rId7" Type="http://schemas.openxmlformats.org/officeDocument/2006/relationships/hyperlink" Target="https://www.biblegateway.com/passage/?search=John%2020&amp;version=NABRE#fen-NABRE-31210p" TargetMode="External"/><Relationship Id="rId2" Type="http://schemas.openxmlformats.org/officeDocument/2006/relationships/hyperlink" Target="https://www.biblegateway.com/passage/?search=John%2020&amp;version=NABRE#fen-NABRE-31205k"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20&amp;version=NABRE#fen-NABRE-31209o" TargetMode="External"/><Relationship Id="rId5" Type="http://schemas.openxmlformats.org/officeDocument/2006/relationships/hyperlink" Target="https://www.biblegateway.com/passage/?search=John%2020&amp;version=NABRE#fen-NABRE-31208n" TargetMode="External"/><Relationship Id="rId10" Type="http://schemas.openxmlformats.org/officeDocument/2006/relationships/hyperlink" Target="https://www.biblegateway.com/passage/?search=John%2020&amp;version=NABRE#fen-NABRE-31216s" TargetMode="External"/><Relationship Id="rId4" Type="http://schemas.openxmlformats.org/officeDocument/2006/relationships/hyperlink" Target="https://www.biblegateway.com/passage/?search=John%2020&amp;version=NABRE#fen-NABRE-31207m" TargetMode="External"/><Relationship Id="rId9" Type="http://schemas.openxmlformats.org/officeDocument/2006/relationships/hyperlink" Target="https://www.biblegateway.com/passage/?search=John%2020&amp;version=NABRE#fen-NABRE-31216r" TargetMode="External"/></Relationships>
</file>

<file path=ppt/slides/_rels/slide62.xml.rels><?xml version="1.0" encoding="UTF-8" standalone="yes"?>
<Relationships xmlns="http://schemas.openxmlformats.org/package/2006/relationships"><Relationship Id="rId8" Type="http://schemas.openxmlformats.org/officeDocument/2006/relationships/hyperlink" Target="https://www.biblegateway.com/passage/?search=John%2021&amp;version=NABRE#fen-NABRE-31232g" TargetMode="External"/><Relationship Id="rId3" Type="http://schemas.openxmlformats.org/officeDocument/2006/relationships/hyperlink" Target="https://www.biblegateway.com/passage/?search=John%2021&amp;version=NABRE#fen-NABRE-31220b" TargetMode="External"/><Relationship Id="rId7" Type="http://schemas.openxmlformats.org/officeDocument/2006/relationships/hyperlink" Target="https://www.biblegateway.com/passage/?search=John%2021&amp;version=NABRE#fen-NABRE-31230f" TargetMode="External"/><Relationship Id="rId2" Type="http://schemas.openxmlformats.org/officeDocument/2006/relationships/hyperlink" Target="https://www.biblegateway.com/passage/?search=John%2021&amp;version=NABRE#fen-NABRE-31219a"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21&amp;version=NABRE#fen-NABRE-31229e" TargetMode="External"/><Relationship Id="rId5" Type="http://schemas.openxmlformats.org/officeDocument/2006/relationships/hyperlink" Target="https://www.biblegateway.com/passage/?search=John%2021&amp;version=NABRE#fen-NABRE-31227d" TargetMode="External"/><Relationship Id="rId4" Type="http://schemas.openxmlformats.org/officeDocument/2006/relationships/hyperlink" Target="https://www.biblegateway.com/passage/?search=John%2021&amp;version=NABRE#fen-NABRE-31221c" TargetMode="External"/></Relationships>
</file>

<file path=ppt/slides/_rels/slide63.xml.rels><?xml version="1.0" encoding="UTF-8" standalone="yes"?>
<Relationships xmlns="http://schemas.openxmlformats.org/package/2006/relationships"><Relationship Id="rId8" Type="http://schemas.openxmlformats.org/officeDocument/2006/relationships/hyperlink" Target="https://www.biblegateway.com/passage/?search=John%2021&amp;version=NABRE#fen-NABRE-31242n" TargetMode="External"/><Relationship Id="rId3" Type="http://schemas.openxmlformats.org/officeDocument/2006/relationships/hyperlink" Target="https://www.biblegateway.com/passage/?search=John%2021&amp;version=NABRE#fen-NABRE-31233i" TargetMode="External"/><Relationship Id="rId7" Type="http://schemas.openxmlformats.org/officeDocument/2006/relationships/hyperlink" Target="https://www.biblegateway.com/passage/?search=John%2021&amp;version=NABRE#fen-NABRE-31241m" TargetMode="External"/><Relationship Id="rId2" Type="http://schemas.openxmlformats.org/officeDocument/2006/relationships/hyperlink" Target="https://www.biblegateway.com/passage/?search=John%2021&amp;version=NABRE#fen-NABRE-31232h" TargetMode="External"/><Relationship Id="rId1" Type="http://schemas.openxmlformats.org/officeDocument/2006/relationships/slideLayout" Target="../slideLayouts/slideLayout1.xml"/><Relationship Id="rId6" Type="http://schemas.openxmlformats.org/officeDocument/2006/relationships/hyperlink" Target="https://www.biblegateway.com/passage/?search=John%2021&amp;version=NABRE#fen-NABRE-31240l" TargetMode="External"/><Relationship Id="rId5" Type="http://schemas.openxmlformats.org/officeDocument/2006/relationships/hyperlink" Target="https://www.biblegateway.com/passage/?search=John%2021&amp;version=NABRE#fen-NABRE-31236k" TargetMode="External"/><Relationship Id="rId4" Type="http://schemas.openxmlformats.org/officeDocument/2006/relationships/hyperlink" Target="https://www.biblegateway.com/passage/?search=John%2021&amp;version=NABRE#fen-NABRE-31233j"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File:KellsFol032vChristEnthroned.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File:KellsFol032vChristEnthroned.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File:KellsFol032vChristEnthroned.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text, painting, indoor, rug&#10;&#10;Description automatically generated">
            <a:extLst>
              <a:ext uri="{FF2B5EF4-FFF2-40B4-BE49-F238E27FC236}">
                <a16:creationId xmlns:a16="http://schemas.microsoft.com/office/drawing/2014/main" id="{A2322F49-1DFD-46F9-949D-0C69E874141B}"/>
              </a:ext>
            </a:extLst>
          </p:cNvPr>
          <p:cNvPicPr>
            <a:picLocks noChangeAspect="1"/>
          </p:cNvPicPr>
          <p:nvPr/>
        </p:nvPicPr>
        <p:blipFill rotWithShape="1">
          <a:blip r:embed="rId2">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0435" r="1" b="7248"/>
          <a:stretch/>
        </p:blipFill>
        <p:spPr>
          <a:xfrm>
            <a:off x="5797543" y="10"/>
            <a:ext cx="6394152" cy="6857990"/>
          </a:xfrm>
          <a:prstGeom prst="rect">
            <a:avLst/>
          </a:prstGeom>
        </p:spPr>
      </p:pic>
      <p:pic>
        <p:nvPicPr>
          <p:cNvPr id="12" name="Picture 11">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031B849-C258-4F1A-BFBD-DF57EBDB0A41}"/>
              </a:ext>
            </a:extLst>
          </p:cNvPr>
          <p:cNvSpPr>
            <a:spLocks noGrp="1"/>
          </p:cNvSpPr>
          <p:nvPr>
            <p:ph type="title"/>
          </p:nvPr>
        </p:nvSpPr>
        <p:spPr>
          <a:xfrm>
            <a:off x="804998" y="798445"/>
            <a:ext cx="4803636" cy="1311664"/>
          </a:xfrm>
        </p:spPr>
        <p:txBody>
          <a:bodyPr>
            <a:normAutofit/>
          </a:bodyPr>
          <a:lstStyle/>
          <a:p>
            <a:r>
              <a:rPr lang="en-US">
                <a:solidFill>
                  <a:srgbClr val="000000"/>
                </a:solidFill>
                <a:latin typeface="Old English Text MT" panose="03040902040508030806" pitchFamily="66" charset="0"/>
              </a:rPr>
              <a:t>Gospel of John</a:t>
            </a:r>
          </a:p>
        </p:txBody>
      </p:sp>
      <p:sp>
        <p:nvSpPr>
          <p:cNvPr id="7" name="Content Placeholder 8">
            <a:extLst>
              <a:ext uri="{FF2B5EF4-FFF2-40B4-BE49-F238E27FC236}">
                <a16:creationId xmlns:a16="http://schemas.microsoft.com/office/drawing/2014/main" id="{4063CC6A-A7C5-415F-A7A9-BB69D6B60752}"/>
              </a:ext>
            </a:extLst>
          </p:cNvPr>
          <p:cNvSpPr>
            <a:spLocks noGrp="1"/>
          </p:cNvSpPr>
          <p:nvPr>
            <p:ph idx="1"/>
          </p:nvPr>
        </p:nvSpPr>
        <p:spPr>
          <a:xfrm>
            <a:off x="293720" y="2110109"/>
            <a:ext cx="5635132" cy="3788830"/>
          </a:xfrm>
        </p:spPr>
        <p:txBody>
          <a:bodyPr anchor="ctr">
            <a:normAutofit/>
          </a:bodyPr>
          <a:lstStyle/>
          <a:p>
            <a:r>
              <a:rPr lang="en-US" sz="2000" dirty="0">
                <a:solidFill>
                  <a:srgbClr val="000000"/>
                </a:solidFill>
              </a:rPr>
              <a:t>Raymond E. Brown, Anchor Bible Series, 1970 	2 volume set</a:t>
            </a:r>
          </a:p>
          <a:p>
            <a:r>
              <a:rPr lang="en-US" sz="2000" dirty="0">
                <a:solidFill>
                  <a:srgbClr val="000000"/>
                </a:solidFill>
              </a:rPr>
              <a:t>Pelican New Testament Series, Saint John 		by John Marsh, 1977</a:t>
            </a:r>
          </a:p>
          <a:p>
            <a:r>
              <a:rPr lang="en-US" sz="2000" dirty="0">
                <a:solidFill>
                  <a:srgbClr val="000000"/>
                </a:solidFill>
              </a:rPr>
              <a:t>Catholic Commentary Series: Francis Martin &amp; William M. Wright, IV, 2015</a:t>
            </a:r>
          </a:p>
          <a:p>
            <a:r>
              <a:rPr lang="en-US" sz="2000" dirty="0" err="1">
                <a:solidFill>
                  <a:srgbClr val="000000"/>
                </a:solidFill>
              </a:rPr>
              <a:t>Temas</a:t>
            </a:r>
            <a:r>
              <a:rPr lang="en-US" sz="2000" dirty="0">
                <a:solidFill>
                  <a:srgbClr val="000000"/>
                </a:solidFill>
              </a:rPr>
              <a:t> </a:t>
            </a:r>
            <a:r>
              <a:rPr lang="en-US" sz="2000" dirty="0" err="1">
                <a:solidFill>
                  <a:srgbClr val="000000"/>
                </a:solidFill>
              </a:rPr>
              <a:t>Teológicos</a:t>
            </a:r>
            <a:r>
              <a:rPr lang="en-US" sz="2000" dirty="0">
                <a:solidFill>
                  <a:srgbClr val="000000"/>
                </a:solidFill>
              </a:rPr>
              <a:t> del </a:t>
            </a:r>
            <a:r>
              <a:rPr lang="en-US" sz="2000" dirty="0" err="1">
                <a:solidFill>
                  <a:srgbClr val="000000"/>
                </a:solidFill>
              </a:rPr>
              <a:t>Evangelio</a:t>
            </a:r>
            <a:r>
              <a:rPr lang="en-US" sz="2000" dirty="0">
                <a:solidFill>
                  <a:srgbClr val="000000"/>
                </a:solidFill>
              </a:rPr>
              <a:t> de San Juan, 3 vol.</a:t>
            </a:r>
          </a:p>
          <a:p>
            <a:endParaRPr lang="en-US" sz="2000" dirty="0">
              <a:solidFill>
                <a:srgbClr val="000000"/>
              </a:solidFill>
            </a:endParaRPr>
          </a:p>
        </p:txBody>
      </p:sp>
    </p:spTree>
    <p:extLst>
      <p:ext uri="{BB962C8B-B14F-4D97-AF65-F5344CB8AC3E}">
        <p14:creationId xmlns:p14="http://schemas.microsoft.com/office/powerpoint/2010/main" val="3333614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472DB7-BA39-4BBF-B39B-3D80041A12CD}"/>
              </a:ext>
            </a:extLst>
          </p:cNvPr>
          <p:cNvSpPr txBox="1"/>
          <p:nvPr/>
        </p:nvSpPr>
        <p:spPr>
          <a:xfrm>
            <a:off x="307910" y="363894"/>
            <a:ext cx="11541968" cy="5632311"/>
          </a:xfrm>
          <a:prstGeom prst="rect">
            <a:avLst/>
          </a:prstGeom>
          <a:noFill/>
        </p:spPr>
        <p:txBody>
          <a:bodyPr wrap="square" rtlCol="0">
            <a:spAutoFit/>
          </a:bodyPr>
          <a:lstStyle/>
          <a:p>
            <a:r>
              <a:rPr lang="en-US" dirty="0"/>
              <a:t>I. Prologue</a:t>
            </a:r>
            <a:r>
              <a:rPr lang="en-US" baseline="30000" dirty="0"/>
              <a:t>[</a:t>
            </a:r>
            <a:r>
              <a:rPr lang="en-US" baseline="30000" dirty="0">
                <a:hlinkClick r:id="rId2" tooltip="See footnote a"/>
              </a:rPr>
              <a:t>a</a:t>
            </a:r>
            <a:r>
              <a:rPr lang="en-US" baseline="30000" dirty="0"/>
              <a:t>]</a:t>
            </a:r>
            <a:endParaRPr lang="en-US" dirty="0"/>
          </a:p>
          <a:p>
            <a:r>
              <a:rPr lang="en-US" b="1" dirty="0"/>
              <a:t>Chapter 1</a:t>
            </a:r>
          </a:p>
          <a:p>
            <a:r>
              <a:rPr lang="en-US" b="1" baseline="30000" dirty="0"/>
              <a:t>1 </a:t>
            </a:r>
            <a:r>
              <a:rPr lang="en-US" dirty="0"/>
              <a:t>In the beginning</a:t>
            </a:r>
            <a:r>
              <a:rPr lang="en-US" baseline="30000" dirty="0"/>
              <a:t>[</a:t>
            </a:r>
            <a:r>
              <a:rPr lang="en-US" baseline="30000" dirty="0">
                <a:hlinkClick r:id="rId3" tooltip="See footnote b"/>
              </a:rPr>
              <a:t>b</a:t>
            </a:r>
            <a:r>
              <a:rPr lang="en-US" baseline="30000" dirty="0"/>
              <a:t>]</a:t>
            </a:r>
            <a:r>
              <a:rPr lang="en-US" dirty="0"/>
              <a:t> was the Word,</a:t>
            </a:r>
            <a:br>
              <a:rPr lang="en-US" dirty="0"/>
            </a:br>
            <a:r>
              <a:rPr lang="en-US" dirty="0"/>
              <a:t>    and the Word was with God,</a:t>
            </a:r>
            <a:br>
              <a:rPr lang="en-US" dirty="0"/>
            </a:br>
            <a:r>
              <a:rPr lang="en-US" dirty="0"/>
              <a:t>    and the Word was God.</a:t>
            </a:r>
            <a:br>
              <a:rPr lang="en-US" dirty="0"/>
            </a:br>
            <a:r>
              <a:rPr lang="en-US" b="1" baseline="30000" dirty="0"/>
              <a:t>2 </a:t>
            </a:r>
            <a:r>
              <a:rPr lang="en-US" dirty="0"/>
              <a:t>He was in the beginning with God.</a:t>
            </a:r>
            <a:br>
              <a:rPr lang="en-US" dirty="0"/>
            </a:br>
            <a:r>
              <a:rPr lang="en-US" b="1" baseline="30000" dirty="0"/>
              <a:t>3 </a:t>
            </a:r>
            <a:r>
              <a:rPr lang="en-US" baseline="30000" dirty="0"/>
              <a:t>[</a:t>
            </a:r>
            <a:r>
              <a:rPr lang="en-US" baseline="30000" dirty="0">
                <a:hlinkClick r:id="rId4" tooltip="See footnote c"/>
              </a:rPr>
              <a:t>c</a:t>
            </a:r>
            <a:r>
              <a:rPr lang="en-US" baseline="30000" dirty="0"/>
              <a:t>]</a:t>
            </a:r>
            <a:r>
              <a:rPr lang="en-US" dirty="0"/>
              <a:t>All things came to be through him,</a:t>
            </a:r>
            <a:br>
              <a:rPr lang="en-US" dirty="0"/>
            </a:br>
            <a:r>
              <a:rPr lang="en-US" dirty="0"/>
              <a:t>    and without him nothing came to be.</a:t>
            </a:r>
            <a:br>
              <a:rPr lang="en-US" dirty="0"/>
            </a:br>
            <a:r>
              <a:rPr lang="en-US" dirty="0"/>
              <a:t>What came to be </a:t>
            </a:r>
            <a:r>
              <a:rPr lang="en-US" b="1" baseline="30000" dirty="0"/>
              <a:t>4 </a:t>
            </a:r>
            <a:r>
              <a:rPr lang="en-US" dirty="0"/>
              <a:t>through him was life,</a:t>
            </a:r>
            <a:br>
              <a:rPr lang="en-US" dirty="0"/>
            </a:br>
            <a:r>
              <a:rPr lang="en-US" dirty="0"/>
              <a:t>    and this life was the light of the human race;</a:t>
            </a:r>
            <a:br>
              <a:rPr lang="en-US" dirty="0"/>
            </a:br>
            <a:r>
              <a:rPr lang="en-US" b="1" baseline="30000" dirty="0"/>
              <a:t>5 </a:t>
            </a:r>
            <a:r>
              <a:rPr lang="en-US" baseline="30000" dirty="0"/>
              <a:t>[</a:t>
            </a:r>
            <a:r>
              <a:rPr lang="en-US" baseline="30000" dirty="0">
                <a:hlinkClick r:id="rId5" tooltip="See footnote d"/>
              </a:rPr>
              <a:t>d</a:t>
            </a:r>
            <a:r>
              <a:rPr lang="en-US" baseline="30000" dirty="0"/>
              <a:t>]</a:t>
            </a:r>
            <a:r>
              <a:rPr lang="en-US" dirty="0"/>
              <a:t>the light shines in the darkness,</a:t>
            </a:r>
            <a:br>
              <a:rPr lang="en-US" dirty="0"/>
            </a:br>
            <a:r>
              <a:rPr lang="en-US" dirty="0"/>
              <a:t>    and the darkness has not overcome it.</a:t>
            </a:r>
          </a:p>
          <a:p>
            <a:r>
              <a:rPr lang="en-US" b="1" baseline="30000" dirty="0"/>
              <a:t>6 </a:t>
            </a:r>
            <a:r>
              <a:rPr lang="en-US" baseline="30000" dirty="0"/>
              <a:t>[</a:t>
            </a:r>
            <a:r>
              <a:rPr lang="en-US" baseline="30000" dirty="0">
                <a:hlinkClick r:id="rId6" tooltip="See footnote e"/>
              </a:rPr>
              <a:t>e</a:t>
            </a:r>
            <a:r>
              <a:rPr lang="en-US" baseline="30000" dirty="0"/>
              <a:t>]</a:t>
            </a:r>
            <a:r>
              <a:rPr lang="en-US" dirty="0"/>
              <a:t>A man named John was sent from God. </a:t>
            </a:r>
            <a:r>
              <a:rPr lang="en-US" b="1" baseline="30000" dirty="0"/>
              <a:t>7 </a:t>
            </a:r>
            <a:r>
              <a:rPr lang="en-US" dirty="0"/>
              <a:t>He came for testimony,</a:t>
            </a:r>
            <a:r>
              <a:rPr lang="en-US" baseline="30000" dirty="0"/>
              <a:t>[</a:t>
            </a:r>
            <a:r>
              <a:rPr lang="en-US" baseline="30000" dirty="0">
                <a:hlinkClick r:id="rId7" tooltip="See footnote f"/>
              </a:rPr>
              <a:t>f</a:t>
            </a:r>
            <a:r>
              <a:rPr lang="en-US" baseline="30000" dirty="0"/>
              <a:t>]</a:t>
            </a:r>
            <a:r>
              <a:rPr lang="en-US" dirty="0"/>
              <a:t> to testify to the light, so that all might believe through him. </a:t>
            </a:r>
            <a:r>
              <a:rPr lang="en-US" b="1" baseline="30000" dirty="0"/>
              <a:t>8 </a:t>
            </a:r>
            <a:r>
              <a:rPr lang="en-US" dirty="0"/>
              <a:t>He was not the light, but came to testify to the light. </a:t>
            </a:r>
            <a:r>
              <a:rPr lang="en-US" b="1" baseline="30000" dirty="0"/>
              <a:t>9 </a:t>
            </a:r>
            <a:r>
              <a:rPr lang="en-US" dirty="0"/>
              <a:t>The true light, which enlightens everyone, was coming into the world.</a:t>
            </a:r>
          </a:p>
          <a:p>
            <a:r>
              <a:rPr lang="en-US" b="1" baseline="30000" dirty="0"/>
              <a:t>10 </a:t>
            </a:r>
            <a:r>
              <a:rPr lang="en-US" dirty="0"/>
              <a:t>He was in the world,</a:t>
            </a:r>
            <a:br>
              <a:rPr lang="en-US" dirty="0"/>
            </a:br>
            <a:r>
              <a:rPr lang="en-US" dirty="0"/>
              <a:t>    and the world came to be through him,</a:t>
            </a:r>
            <a:br>
              <a:rPr lang="en-US" dirty="0"/>
            </a:br>
            <a:r>
              <a:rPr lang="en-US" dirty="0"/>
              <a:t>    but the world did not know him.</a:t>
            </a:r>
            <a:br>
              <a:rPr lang="en-US" dirty="0"/>
            </a:br>
            <a:r>
              <a:rPr lang="en-US" b="1" baseline="30000" dirty="0"/>
              <a:t>11 </a:t>
            </a:r>
            <a:r>
              <a:rPr lang="en-US" dirty="0"/>
              <a:t>He came to what was his own,</a:t>
            </a:r>
            <a:br>
              <a:rPr lang="en-US" dirty="0"/>
            </a:br>
            <a:r>
              <a:rPr lang="en-US" dirty="0"/>
              <a:t>    but his own people</a:t>
            </a:r>
            <a:r>
              <a:rPr lang="en-US" baseline="30000" dirty="0"/>
              <a:t>[</a:t>
            </a:r>
            <a:r>
              <a:rPr lang="en-US" baseline="30000" dirty="0">
                <a:hlinkClick r:id="rId8" tooltip="See footnote g"/>
              </a:rPr>
              <a:t>g</a:t>
            </a:r>
            <a:r>
              <a:rPr lang="en-US" baseline="30000" dirty="0"/>
              <a:t>]</a:t>
            </a:r>
            <a:r>
              <a:rPr lang="en-US" dirty="0"/>
              <a:t> did not accept him.</a:t>
            </a:r>
          </a:p>
        </p:txBody>
      </p:sp>
    </p:spTree>
    <p:extLst>
      <p:ext uri="{BB962C8B-B14F-4D97-AF65-F5344CB8AC3E}">
        <p14:creationId xmlns:p14="http://schemas.microsoft.com/office/powerpoint/2010/main" val="1331305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472DB7-BA39-4BBF-B39B-3D80041A12CD}"/>
              </a:ext>
            </a:extLst>
          </p:cNvPr>
          <p:cNvSpPr txBox="1"/>
          <p:nvPr/>
        </p:nvSpPr>
        <p:spPr>
          <a:xfrm>
            <a:off x="307910" y="363894"/>
            <a:ext cx="11541968" cy="3139321"/>
          </a:xfrm>
          <a:prstGeom prst="rect">
            <a:avLst/>
          </a:prstGeom>
          <a:noFill/>
        </p:spPr>
        <p:txBody>
          <a:bodyPr wrap="square" rtlCol="0">
            <a:spAutoFit/>
          </a:bodyPr>
          <a:lstStyle/>
          <a:p>
            <a:r>
              <a:rPr lang="en-US" b="1" baseline="30000" dirty="0"/>
              <a:t>12 </a:t>
            </a:r>
            <a:r>
              <a:rPr lang="en-US" dirty="0"/>
              <a:t>But to those who did accept him he gave power to become children of God, to those who believe in his name, </a:t>
            </a:r>
            <a:r>
              <a:rPr lang="en-US" b="1" baseline="30000" dirty="0"/>
              <a:t>13 </a:t>
            </a:r>
            <a:r>
              <a:rPr lang="en-US" baseline="30000" dirty="0"/>
              <a:t>[</a:t>
            </a:r>
            <a:r>
              <a:rPr lang="en-US" baseline="30000" dirty="0">
                <a:hlinkClick r:id="rId2" tooltip="See footnote h"/>
              </a:rPr>
              <a:t>h</a:t>
            </a:r>
            <a:r>
              <a:rPr lang="en-US" baseline="30000" dirty="0"/>
              <a:t>]</a:t>
            </a:r>
            <a:r>
              <a:rPr lang="en-US" dirty="0"/>
              <a:t>who were born not by natural generation nor by human choice nor by a man’s decision but of God.</a:t>
            </a:r>
          </a:p>
          <a:p>
            <a:r>
              <a:rPr lang="en-US" b="1" baseline="30000" dirty="0"/>
              <a:t>14 </a:t>
            </a:r>
            <a:r>
              <a:rPr lang="en-US" dirty="0"/>
              <a:t>And the Word became flesh</a:t>
            </a:r>
            <a:r>
              <a:rPr lang="en-US" baseline="30000" dirty="0"/>
              <a:t>[</a:t>
            </a:r>
            <a:r>
              <a:rPr lang="en-US" baseline="30000" dirty="0">
                <a:hlinkClick r:id="rId3" tooltip="See footnote i"/>
              </a:rPr>
              <a:t>i</a:t>
            </a:r>
            <a:r>
              <a:rPr lang="en-US" baseline="30000" dirty="0"/>
              <a:t>]</a:t>
            </a:r>
            <a:br>
              <a:rPr lang="en-US" dirty="0"/>
            </a:br>
            <a:r>
              <a:rPr lang="en-US" dirty="0"/>
              <a:t>    and made his dwelling among us,</a:t>
            </a:r>
            <a:br>
              <a:rPr lang="en-US" dirty="0"/>
            </a:br>
            <a:r>
              <a:rPr lang="en-US" dirty="0"/>
              <a:t>    and we saw his glory,</a:t>
            </a:r>
            <a:br>
              <a:rPr lang="en-US" dirty="0"/>
            </a:br>
            <a:r>
              <a:rPr lang="en-US" dirty="0"/>
              <a:t>    the glory as of the Father’s only Son,</a:t>
            </a:r>
            <a:br>
              <a:rPr lang="en-US" dirty="0"/>
            </a:br>
            <a:r>
              <a:rPr lang="en-US" dirty="0"/>
              <a:t>    full of grace and truth.</a:t>
            </a:r>
          </a:p>
          <a:p>
            <a:r>
              <a:rPr lang="en-US" b="1" baseline="30000" dirty="0"/>
              <a:t>15 </a:t>
            </a:r>
            <a:r>
              <a:rPr lang="en-US" baseline="30000" dirty="0"/>
              <a:t>[</a:t>
            </a:r>
            <a:r>
              <a:rPr lang="en-US" baseline="30000" dirty="0">
                <a:hlinkClick r:id="rId4" tooltip="See footnote j"/>
              </a:rPr>
              <a:t>j</a:t>
            </a:r>
            <a:r>
              <a:rPr lang="en-US" baseline="30000" dirty="0"/>
              <a:t>]</a:t>
            </a:r>
            <a:r>
              <a:rPr lang="en-US" dirty="0"/>
              <a:t>John testified to him and cried out, saying, “This was he of whom I said, ‘The one who is coming after me ranks ahead of me because he existed before me.’” </a:t>
            </a:r>
            <a:r>
              <a:rPr lang="en-US" b="1" baseline="30000" dirty="0"/>
              <a:t>16 </a:t>
            </a:r>
            <a:r>
              <a:rPr lang="en-US" dirty="0"/>
              <a:t>From his fullness we have all received, grace in place of grace,</a:t>
            </a:r>
            <a:r>
              <a:rPr lang="en-US" baseline="30000" dirty="0"/>
              <a:t>[</a:t>
            </a:r>
            <a:r>
              <a:rPr lang="en-US" baseline="30000" dirty="0">
                <a:hlinkClick r:id="rId5" tooltip="See footnote k"/>
              </a:rPr>
              <a:t>k</a:t>
            </a:r>
            <a:r>
              <a:rPr lang="en-US" baseline="30000" dirty="0"/>
              <a:t>]</a:t>
            </a:r>
            <a:r>
              <a:rPr lang="en-US" dirty="0"/>
              <a:t> </a:t>
            </a:r>
            <a:r>
              <a:rPr lang="en-US" b="1" baseline="30000" dirty="0"/>
              <a:t>17 </a:t>
            </a:r>
            <a:r>
              <a:rPr lang="en-US" dirty="0"/>
              <a:t>because while the law was given through Moses, grace and truth came through Jesus Christ. </a:t>
            </a:r>
            <a:r>
              <a:rPr lang="en-US" b="1" baseline="30000" dirty="0"/>
              <a:t>18 </a:t>
            </a:r>
            <a:r>
              <a:rPr lang="en-US" dirty="0"/>
              <a:t>No one has ever seen God. The only Son, God,</a:t>
            </a:r>
            <a:r>
              <a:rPr lang="en-US" baseline="30000" dirty="0"/>
              <a:t>[</a:t>
            </a:r>
            <a:r>
              <a:rPr lang="en-US" baseline="30000" dirty="0">
                <a:hlinkClick r:id="rId6" tooltip="See footnote l"/>
              </a:rPr>
              <a:t>l</a:t>
            </a:r>
            <a:r>
              <a:rPr lang="en-US" baseline="30000" dirty="0"/>
              <a:t>]</a:t>
            </a:r>
            <a:r>
              <a:rPr lang="en-US" dirty="0"/>
              <a:t> who is at the Father’s side, has revealed him.</a:t>
            </a:r>
          </a:p>
        </p:txBody>
      </p:sp>
    </p:spTree>
    <p:extLst>
      <p:ext uri="{BB962C8B-B14F-4D97-AF65-F5344CB8AC3E}">
        <p14:creationId xmlns:p14="http://schemas.microsoft.com/office/powerpoint/2010/main" val="639886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472DB7-BA39-4BBF-B39B-3D80041A12CD}"/>
              </a:ext>
            </a:extLst>
          </p:cNvPr>
          <p:cNvSpPr txBox="1"/>
          <p:nvPr/>
        </p:nvSpPr>
        <p:spPr>
          <a:xfrm>
            <a:off x="307910" y="363894"/>
            <a:ext cx="11541968" cy="5355312"/>
          </a:xfrm>
          <a:prstGeom prst="rect">
            <a:avLst/>
          </a:prstGeom>
          <a:noFill/>
        </p:spPr>
        <p:txBody>
          <a:bodyPr wrap="square" rtlCol="0">
            <a:spAutoFit/>
          </a:bodyPr>
          <a:lstStyle/>
          <a:p>
            <a:r>
              <a:rPr lang="en-US" dirty="0"/>
              <a:t>II. The Book of Signs</a:t>
            </a:r>
          </a:p>
          <a:p>
            <a:r>
              <a:rPr lang="en-US" b="1" dirty="0"/>
              <a:t>John the Baptist’s Testimony to Himself.</a:t>
            </a:r>
            <a:r>
              <a:rPr lang="en-US" dirty="0"/>
              <a:t> </a:t>
            </a:r>
            <a:r>
              <a:rPr lang="en-US" b="1" baseline="30000" dirty="0"/>
              <a:t>19 </a:t>
            </a:r>
            <a:r>
              <a:rPr lang="en-US" baseline="30000" dirty="0"/>
              <a:t>[</a:t>
            </a:r>
            <a:r>
              <a:rPr lang="en-US" baseline="30000" dirty="0">
                <a:hlinkClick r:id="rId2" tooltip="See footnote m"/>
              </a:rPr>
              <a:t>m</a:t>
            </a:r>
            <a:r>
              <a:rPr lang="en-US" baseline="30000" dirty="0"/>
              <a:t>]</a:t>
            </a:r>
            <a:r>
              <a:rPr lang="en-US" dirty="0"/>
              <a:t>And this is the testimony of John. When the Jews</a:t>
            </a:r>
            <a:r>
              <a:rPr lang="en-US" baseline="30000" dirty="0"/>
              <a:t>[</a:t>
            </a:r>
            <a:r>
              <a:rPr lang="en-US" baseline="30000" dirty="0">
                <a:hlinkClick r:id="rId3" tooltip="See footnote n"/>
              </a:rPr>
              <a:t>n</a:t>
            </a:r>
            <a:r>
              <a:rPr lang="en-US" baseline="30000" dirty="0"/>
              <a:t>]</a:t>
            </a:r>
            <a:r>
              <a:rPr lang="en-US" dirty="0"/>
              <a:t> from Jerusalem sent priests and Levites [to him] to ask him, “Who are you?” </a:t>
            </a:r>
            <a:r>
              <a:rPr lang="en-US" b="1" baseline="30000" dirty="0"/>
              <a:t>20 </a:t>
            </a:r>
            <a:r>
              <a:rPr lang="en-US" baseline="30000" dirty="0"/>
              <a:t>[</a:t>
            </a:r>
            <a:r>
              <a:rPr lang="en-US" baseline="30000" dirty="0">
                <a:hlinkClick r:id="rId4" tooltip="See footnote o"/>
              </a:rPr>
              <a:t>o</a:t>
            </a:r>
            <a:r>
              <a:rPr lang="en-US" baseline="30000" dirty="0"/>
              <a:t>]</a:t>
            </a:r>
            <a:r>
              <a:rPr lang="en-US" dirty="0"/>
              <a:t>he admitted and did not deny it, but admitted, “I am not the Messiah.” </a:t>
            </a:r>
            <a:r>
              <a:rPr lang="en-US" b="1" baseline="30000" dirty="0"/>
              <a:t>21 </a:t>
            </a:r>
            <a:r>
              <a:rPr lang="en-US" dirty="0"/>
              <a:t>So they asked him, “What are you then? Are you Elijah?”</a:t>
            </a:r>
            <a:r>
              <a:rPr lang="en-US" baseline="30000" dirty="0"/>
              <a:t>[</a:t>
            </a:r>
            <a:r>
              <a:rPr lang="en-US" baseline="30000" dirty="0">
                <a:hlinkClick r:id="rId5" tooltip="See footnote p"/>
              </a:rPr>
              <a:t>p</a:t>
            </a:r>
            <a:r>
              <a:rPr lang="en-US" baseline="30000" dirty="0"/>
              <a:t>]</a:t>
            </a:r>
            <a:r>
              <a:rPr lang="en-US" dirty="0"/>
              <a:t> And he said, “I am not.” “Are you the Prophet?” He answered, “No.” </a:t>
            </a:r>
            <a:r>
              <a:rPr lang="en-US" b="1" baseline="30000" dirty="0"/>
              <a:t>22 </a:t>
            </a:r>
            <a:r>
              <a:rPr lang="en-US" dirty="0"/>
              <a:t>So they said to him, “Who are you, so we can give an answer to those who sent us? What do you have to say for yourself?” </a:t>
            </a:r>
            <a:r>
              <a:rPr lang="en-US" b="1" baseline="30000" dirty="0"/>
              <a:t>23 </a:t>
            </a:r>
            <a:r>
              <a:rPr lang="en-US" dirty="0"/>
              <a:t>He said:</a:t>
            </a:r>
          </a:p>
          <a:p>
            <a:r>
              <a:rPr lang="en-US" dirty="0"/>
              <a:t>“I am ‘the voice of one crying out in the desert,</a:t>
            </a:r>
            <a:br>
              <a:rPr lang="en-US" dirty="0"/>
            </a:br>
            <a:r>
              <a:rPr lang="en-US" dirty="0"/>
              <a:t>“Make straight the way of the Lord,”’</a:t>
            </a:r>
            <a:r>
              <a:rPr lang="en-US" baseline="30000" dirty="0"/>
              <a:t>[</a:t>
            </a:r>
            <a:r>
              <a:rPr lang="en-US" baseline="30000" dirty="0">
                <a:hlinkClick r:id="rId6" tooltip="See footnote q"/>
              </a:rPr>
              <a:t>q</a:t>
            </a:r>
            <a:r>
              <a:rPr lang="en-US" baseline="30000" dirty="0"/>
              <a:t>]</a:t>
            </a:r>
            <a:endParaRPr lang="en-US" dirty="0"/>
          </a:p>
          <a:p>
            <a:r>
              <a:rPr lang="en-US" dirty="0"/>
              <a:t>as Isaiah the prophet said.” </a:t>
            </a:r>
            <a:r>
              <a:rPr lang="en-US" b="1" baseline="30000" dirty="0"/>
              <a:t>24 </a:t>
            </a:r>
            <a:r>
              <a:rPr lang="en-US" dirty="0"/>
              <a:t>Some Pharisees</a:t>
            </a:r>
            <a:r>
              <a:rPr lang="en-US" baseline="30000" dirty="0"/>
              <a:t>[</a:t>
            </a:r>
            <a:r>
              <a:rPr lang="en-US" baseline="30000" dirty="0">
                <a:hlinkClick r:id="rId7" tooltip="See footnote r"/>
              </a:rPr>
              <a:t>r</a:t>
            </a:r>
            <a:r>
              <a:rPr lang="en-US" baseline="30000" dirty="0"/>
              <a:t>]</a:t>
            </a:r>
            <a:r>
              <a:rPr lang="en-US" dirty="0"/>
              <a:t> were also sent. </a:t>
            </a:r>
            <a:r>
              <a:rPr lang="en-US" b="1" baseline="30000" dirty="0"/>
              <a:t>25 </a:t>
            </a:r>
            <a:r>
              <a:rPr lang="en-US" dirty="0"/>
              <a:t>They asked him, “Why then do you baptize if you are not the Messiah or Elijah or the Prophet?” </a:t>
            </a:r>
            <a:r>
              <a:rPr lang="en-US" b="1" baseline="30000" dirty="0"/>
              <a:t>26 </a:t>
            </a:r>
            <a:r>
              <a:rPr lang="en-US" dirty="0"/>
              <a:t>John answered them, “I baptize with water;</a:t>
            </a:r>
            <a:r>
              <a:rPr lang="en-US" baseline="30000" dirty="0"/>
              <a:t>[</a:t>
            </a:r>
            <a:r>
              <a:rPr lang="en-US" baseline="30000" dirty="0">
                <a:hlinkClick r:id="rId8" tooltip="See footnote s"/>
              </a:rPr>
              <a:t>s</a:t>
            </a:r>
            <a:r>
              <a:rPr lang="en-US" baseline="30000" dirty="0"/>
              <a:t>]</a:t>
            </a:r>
            <a:r>
              <a:rPr lang="en-US" dirty="0"/>
              <a:t> but there is one among you whom you do not recognize, </a:t>
            </a:r>
            <a:r>
              <a:rPr lang="en-US" b="1" baseline="30000" dirty="0"/>
              <a:t>27 </a:t>
            </a:r>
            <a:r>
              <a:rPr lang="en-US" dirty="0"/>
              <a:t>the one who is coming after me, whose sandal strap I am not worthy to untie.” </a:t>
            </a:r>
            <a:r>
              <a:rPr lang="en-US" b="1" baseline="30000" dirty="0"/>
              <a:t>28 </a:t>
            </a:r>
            <a:r>
              <a:rPr lang="en-US" dirty="0"/>
              <a:t>This happened in Bethany across the Jordan,</a:t>
            </a:r>
            <a:r>
              <a:rPr lang="en-US" baseline="30000" dirty="0"/>
              <a:t>[</a:t>
            </a:r>
            <a:r>
              <a:rPr lang="en-US" baseline="30000" dirty="0">
                <a:hlinkClick r:id="rId9" tooltip="See footnote t"/>
              </a:rPr>
              <a:t>t</a:t>
            </a:r>
            <a:r>
              <a:rPr lang="en-US" baseline="30000" dirty="0"/>
              <a:t>]</a:t>
            </a:r>
            <a:r>
              <a:rPr lang="en-US" dirty="0"/>
              <a:t> where John was baptizing.</a:t>
            </a:r>
          </a:p>
          <a:p>
            <a:r>
              <a:rPr lang="en-US" b="1" dirty="0"/>
              <a:t>John the Baptist’s Testimony to Jesus.</a:t>
            </a:r>
            <a:r>
              <a:rPr lang="en-US" dirty="0"/>
              <a:t> </a:t>
            </a:r>
            <a:r>
              <a:rPr lang="en-US" b="1" baseline="30000" dirty="0"/>
              <a:t>29 </a:t>
            </a:r>
            <a:r>
              <a:rPr lang="en-US" dirty="0"/>
              <a:t>The next day he saw Jesus coming toward him and said, “Behold, the Lamb of God,</a:t>
            </a:r>
            <a:r>
              <a:rPr lang="en-US" baseline="30000" dirty="0"/>
              <a:t>[</a:t>
            </a:r>
            <a:r>
              <a:rPr lang="en-US" baseline="30000" dirty="0">
                <a:hlinkClick r:id="rId10" tooltip="See footnote u"/>
              </a:rPr>
              <a:t>u</a:t>
            </a:r>
            <a:r>
              <a:rPr lang="en-US" baseline="30000" dirty="0"/>
              <a:t>]</a:t>
            </a:r>
            <a:r>
              <a:rPr lang="en-US" dirty="0"/>
              <a:t> who takes away the sin of the world. </a:t>
            </a:r>
            <a:r>
              <a:rPr lang="en-US" b="1" baseline="30000" dirty="0"/>
              <a:t>30 </a:t>
            </a:r>
            <a:r>
              <a:rPr lang="en-US" baseline="30000" dirty="0"/>
              <a:t>[</a:t>
            </a:r>
            <a:r>
              <a:rPr lang="en-US" baseline="30000" dirty="0">
                <a:hlinkClick r:id="rId11" tooltip="See footnote v"/>
              </a:rPr>
              <a:t>v</a:t>
            </a:r>
            <a:r>
              <a:rPr lang="en-US" baseline="30000" dirty="0"/>
              <a:t>]</a:t>
            </a:r>
            <a:r>
              <a:rPr lang="en-US" dirty="0"/>
              <a:t>He is the one of whom I said, ‘A man is coming after me who ranks ahead of me because he existed before me.’ </a:t>
            </a:r>
            <a:r>
              <a:rPr lang="en-US" b="1" baseline="30000" dirty="0"/>
              <a:t>31 </a:t>
            </a:r>
            <a:r>
              <a:rPr lang="en-US" dirty="0"/>
              <a:t>I did not know him,</a:t>
            </a:r>
            <a:r>
              <a:rPr lang="en-US" baseline="30000" dirty="0"/>
              <a:t>[</a:t>
            </a:r>
            <a:r>
              <a:rPr lang="en-US" baseline="30000" dirty="0">
                <a:hlinkClick r:id="rId12" tooltip="See footnote w"/>
              </a:rPr>
              <a:t>w</a:t>
            </a:r>
            <a:r>
              <a:rPr lang="en-US" baseline="30000" dirty="0"/>
              <a:t>]</a:t>
            </a:r>
            <a:r>
              <a:rPr lang="en-US" dirty="0"/>
              <a:t> but the reason why I came baptizing with water was that he might be made known to Israel.” </a:t>
            </a:r>
            <a:r>
              <a:rPr lang="en-US" b="1" baseline="30000" dirty="0"/>
              <a:t>32 </a:t>
            </a:r>
            <a:r>
              <a:rPr lang="en-US" dirty="0"/>
              <a:t>John testified further, saying, “I saw the Spirit come down like a dove</a:t>
            </a:r>
            <a:r>
              <a:rPr lang="en-US" baseline="30000" dirty="0"/>
              <a:t>[</a:t>
            </a:r>
            <a:r>
              <a:rPr lang="en-US" baseline="30000" dirty="0">
                <a:hlinkClick r:id="rId13" tooltip="See footnote x"/>
              </a:rPr>
              <a:t>x</a:t>
            </a:r>
            <a:r>
              <a:rPr lang="en-US" baseline="30000" dirty="0"/>
              <a:t>]</a:t>
            </a:r>
            <a:r>
              <a:rPr lang="en-US" dirty="0"/>
              <a:t> from the sky and remain upon him. </a:t>
            </a:r>
            <a:r>
              <a:rPr lang="en-US" b="1" baseline="30000" dirty="0"/>
              <a:t>33 </a:t>
            </a:r>
            <a:r>
              <a:rPr lang="en-US" dirty="0"/>
              <a:t>I did not know him, but the one who sent me to baptize with water told me, ‘On whomever you see the Spirit come down and remain, he is the one who will baptize with the holy Spirit.’ </a:t>
            </a:r>
            <a:r>
              <a:rPr lang="en-US" b="1" baseline="30000" dirty="0"/>
              <a:t>34 </a:t>
            </a:r>
            <a:r>
              <a:rPr lang="en-US" baseline="30000" dirty="0"/>
              <a:t>[</a:t>
            </a:r>
            <a:r>
              <a:rPr lang="en-US" baseline="30000" dirty="0">
                <a:hlinkClick r:id="rId14" tooltip="See footnote y"/>
              </a:rPr>
              <a:t>y</a:t>
            </a:r>
            <a:r>
              <a:rPr lang="en-US" baseline="30000" dirty="0"/>
              <a:t>]</a:t>
            </a:r>
            <a:r>
              <a:rPr lang="en-US" dirty="0"/>
              <a:t>Now I have seen and testified that he is the Son of God.”</a:t>
            </a:r>
          </a:p>
        </p:txBody>
      </p:sp>
    </p:spTree>
    <p:extLst>
      <p:ext uri="{BB962C8B-B14F-4D97-AF65-F5344CB8AC3E}">
        <p14:creationId xmlns:p14="http://schemas.microsoft.com/office/powerpoint/2010/main" val="475389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472DB7-BA39-4BBF-B39B-3D80041A12CD}"/>
              </a:ext>
            </a:extLst>
          </p:cNvPr>
          <p:cNvSpPr txBox="1"/>
          <p:nvPr/>
        </p:nvSpPr>
        <p:spPr>
          <a:xfrm>
            <a:off x="307910" y="363894"/>
            <a:ext cx="11541968" cy="5078313"/>
          </a:xfrm>
          <a:prstGeom prst="rect">
            <a:avLst/>
          </a:prstGeom>
          <a:noFill/>
        </p:spPr>
        <p:txBody>
          <a:bodyPr wrap="square" rtlCol="0">
            <a:spAutoFit/>
          </a:bodyPr>
          <a:lstStyle/>
          <a:p>
            <a:r>
              <a:rPr lang="en-US" b="1" dirty="0"/>
              <a:t>The First Disciples.</a:t>
            </a:r>
            <a:r>
              <a:rPr lang="en-US" dirty="0"/>
              <a:t> </a:t>
            </a:r>
            <a:r>
              <a:rPr lang="en-US" b="1" baseline="30000" dirty="0"/>
              <a:t>35 </a:t>
            </a:r>
            <a:r>
              <a:rPr lang="en-US" dirty="0"/>
              <a:t>The next day John was there again with two of his disciples, </a:t>
            </a:r>
            <a:r>
              <a:rPr lang="en-US" b="1" baseline="30000" dirty="0"/>
              <a:t>36 </a:t>
            </a:r>
            <a:r>
              <a:rPr lang="en-US" dirty="0"/>
              <a:t>and as he watched Jesus walk by, he said, “Behold, the Lamb of God.”</a:t>
            </a:r>
            <a:r>
              <a:rPr lang="en-US" baseline="30000" dirty="0"/>
              <a:t>[</a:t>
            </a:r>
            <a:r>
              <a:rPr lang="en-US" baseline="30000" dirty="0">
                <a:hlinkClick r:id="rId2" tooltip="See footnote z"/>
              </a:rPr>
              <a:t>z</a:t>
            </a:r>
            <a:r>
              <a:rPr lang="en-US" baseline="30000" dirty="0"/>
              <a:t>]</a:t>
            </a:r>
            <a:r>
              <a:rPr lang="en-US" dirty="0"/>
              <a:t> </a:t>
            </a:r>
            <a:r>
              <a:rPr lang="en-US" b="1" baseline="30000" dirty="0"/>
              <a:t>37 </a:t>
            </a:r>
            <a:r>
              <a:rPr lang="en-US" dirty="0"/>
              <a:t>The two disciples</a:t>
            </a:r>
            <a:r>
              <a:rPr lang="en-US" baseline="30000" dirty="0"/>
              <a:t>[</a:t>
            </a:r>
            <a:r>
              <a:rPr lang="en-US" baseline="30000" dirty="0">
                <a:hlinkClick r:id="rId3" tooltip="See footnote aa"/>
              </a:rPr>
              <a:t>aa</a:t>
            </a:r>
            <a:r>
              <a:rPr lang="en-US" baseline="30000" dirty="0"/>
              <a:t>]</a:t>
            </a:r>
            <a:r>
              <a:rPr lang="en-US" dirty="0"/>
              <a:t> heard what he said and followed Jesus. </a:t>
            </a:r>
            <a:r>
              <a:rPr lang="en-US" b="1" baseline="30000" dirty="0"/>
              <a:t>38 </a:t>
            </a:r>
            <a:r>
              <a:rPr lang="en-US" dirty="0"/>
              <a:t>Jesus turned and saw them following him and said to them, “What are you looking for?” They said to him, “Rabbi” (which translated means Teacher), “where are you staying?” </a:t>
            </a:r>
            <a:r>
              <a:rPr lang="en-US" b="1" baseline="30000" dirty="0"/>
              <a:t>39 </a:t>
            </a:r>
            <a:r>
              <a:rPr lang="en-US" dirty="0"/>
              <a:t>He said to them, “Come, and you will see.” So they went and saw where he was staying, and they stayed with him that day. It was about four in the afternoon.</a:t>
            </a:r>
            <a:r>
              <a:rPr lang="en-US" baseline="30000" dirty="0"/>
              <a:t>[</a:t>
            </a:r>
            <a:r>
              <a:rPr lang="en-US" baseline="30000" dirty="0">
                <a:hlinkClick r:id="rId4" tooltip="See footnote ab"/>
              </a:rPr>
              <a:t>ab</a:t>
            </a:r>
            <a:r>
              <a:rPr lang="en-US" baseline="30000" dirty="0"/>
              <a:t>]</a:t>
            </a:r>
            <a:r>
              <a:rPr lang="en-US" dirty="0"/>
              <a:t> </a:t>
            </a:r>
            <a:r>
              <a:rPr lang="en-US" b="1" baseline="30000" dirty="0"/>
              <a:t>40 </a:t>
            </a:r>
            <a:r>
              <a:rPr lang="en-US" dirty="0"/>
              <a:t>Andrew, the brother of Simon Peter, was one of the two who heard John and followed Jesus. </a:t>
            </a:r>
            <a:r>
              <a:rPr lang="en-US" b="1" baseline="30000" dirty="0"/>
              <a:t>41 </a:t>
            </a:r>
            <a:r>
              <a:rPr lang="en-US" dirty="0"/>
              <a:t>He first found his own brother Simon and told him, “We have found the Messiah”</a:t>
            </a:r>
            <a:r>
              <a:rPr lang="en-US" baseline="30000" dirty="0"/>
              <a:t>[</a:t>
            </a:r>
            <a:r>
              <a:rPr lang="en-US" baseline="30000" dirty="0">
                <a:hlinkClick r:id="rId5" tooltip="See footnote ac"/>
              </a:rPr>
              <a:t>ac</a:t>
            </a:r>
            <a:r>
              <a:rPr lang="en-US" baseline="30000" dirty="0"/>
              <a:t>]</a:t>
            </a:r>
            <a:r>
              <a:rPr lang="en-US" dirty="0"/>
              <a:t> (which is translated Anointed). </a:t>
            </a:r>
            <a:r>
              <a:rPr lang="en-US" b="1" baseline="30000" dirty="0"/>
              <a:t>42 </a:t>
            </a:r>
            <a:r>
              <a:rPr lang="en-US" dirty="0"/>
              <a:t>Then he brought him to Jesus. Jesus looked at him and said, “You are Simon the son of John;</a:t>
            </a:r>
            <a:r>
              <a:rPr lang="en-US" baseline="30000" dirty="0"/>
              <a:t>[</a:t>
            </a:r>
            <a:r>
              <a:rPr lang="en-US" baseline="30000" dirty="0">
                <a:hlinkClick r:id="rId6" tooltip="See footnote ad"/>
              </a:rPr>
              <a:t>ad</a:t>
            </a:r>
            <a:r>
              <a:rPr lang="en-US" baseline="30000" dirty="0"/>
              <a:t>]</a:t>
            </a:r>
            <a:r>
              <a:rPr lang="en-US" dirty="0"/>
              <a:t> you will be called Cephas” (which is translated Peter).</a:t>
            </a:r>
          </a:p>
          <a:p>
            <a:r>
              <a:rPr lang="en-US" b="1" baseline="30000" dirty="0"/>
              <a:t>43 </a:t>
            </a:r>
            <a:r>
              <a:rPr lang="en-US" dirty="0"/>
              <a:t>The next day he</a:t>
            </a:r>
            <a:r>
              <a:rPr lang="en-US" baseline="30000" dirty="0"/>
              <a:t>[</a:t>
            </a:r>
            <a:r>
              <a:rPr lang="en-US" baseline="30000" dirty="0">
                <a:hlinkClick r:id="rId7" tooltip="See footnote ae"/>
              </a:rPr>
              <a:t>ae</a:t>
            </a:r>
            <a:r>
              <a:rPr lang="en-US" baseline="30000" dirty="0"/>
              <a:t>]</a:t>
            </a:r>
            <a:r>
              <a:rPr lang="en-US" dirty="0"/>
              <a:t> decided to go to Galilee, and he found Philip. And Jesus said to him, “Follow me.” </a:t>
            </a:r>
            <a:r>
              <a:rPr lang="en-US" b="1" baseline="30000" dirty="0"/>
              <a:t>44 </a:t>
            </a:r>
            <a:r>
              <a:rPr lang="en-US" dirty="0"/>
              <a:t>Now Philip was from Bethsaida, the town of Andrew and Peter. </a:t>
            </a:r>
            <a:r>
              <a:rPr lang="en-US" b="1" baseline="30000" dirty="0"/>
              <a:t>45 </a:t>
            </a:r>
            <a:r>
              <a:rPr lang="en-US" dirty="0"/>
              <a:t>Philip found Nathanael and told him, “We have found the one about whom Moses wrote in the law, and also the prophets, Jesus son of Joseph, from Nazareth.” </a:t>
            </a:r>
            <a:r>
              <a:rPr lang="en-US" b="1" baseline="30000" dirty="0"/>
              <a:t>46 </a:t>
            </a:r>
            <a:r>
              <a:rPr lang="en-US" dirty="0"/>
              <a:t>But Nathanael said to him, “Can anything good come from Nazareth?” Philip said to him, “Come and see.” </a:t>
            </a:r>
            <a:r>
              <a:rPr lang="en-US" b="1" baseline="30000" dirty="0"/>
              <a:t>47 </a:t>
            </a:r>
            <a:r>
              <a:rPr lang="en-US" dirty="0"/>
              <a:t>Jesus saw Nathanael coming toward him and said of him, “Here is a true Israelite.</a:t>
            </a:r>
            <a:r>
              <a:rPr lang="en-US" baseline="30000" dirty="0"/>
              <a:t>[</a:t>
            </a:r>
            <a:r>
              <a:rPr lang="en-US" baseline="30000" dirty="0" err="1">
                <a:hlinkClick r:id="rId8" tooltip="See footnote af"/>
              </a:rPr>
              <a:t>af</a:t>
            </a:r>
            <a:r>
              <a:rPr lang="en-US" baseline="30000" dirty="0"/>
              <a:t>]</a:t>
            </a:r>
            <a:r>
              <a:rPr lang="en-US" dirty="0"/>
              <a:t> There is no duplicity in him.” </a:t>
            </a:r>
            <a:r>
              <a:rPr lang="en-US" b="1" baseline="30000" dirty="0"/>
              <a:t>48 </a:t>
            </a:r>
            <a:r>
              <a:rPr lang="en-US" baseline="30000" dirty="0"/>
              <a:t>[</a:t>
            </a:r>
            <a:r>
              <a:rPr lang="en-US" baseline="30000" dirty="0">
                <a:hlinkClick r:id="rId9" tooltip="See footnote ag"/>
              </a:rPr>
              <a:t>ag</a:t>
            </a:r>
            <a:r>
              <a:rPr lang="en-US" baseline="30000" dirty="0"/>
              <a:t>]</a:t>
            </a:r>
            <a:r>
              <a:rPr lang="en-US" dirty="0"/>
              <a:t>Nathanael said to him, “How do you know me?” Jesus answered and said to him, “Before Philip called you, I saw you under the fig tree.” </a:t>
            </a:r>
            <a:r>
              <a:rPr lang="en-US" b="1" baseline="30000" dirty="0"/>
              <a:t>49 </a:t>
            </a:r>
            <a:r>
              <a:rPr lang="en-US" dirty="0"/>
              <a:t>Nathanael answered him, “Rabbi, you are the Son of God;</a:t>
            </a:r>
            <a:r>
              <a:rPr lang="en-US" baseline="30000" dirty="0"/>
              <a:t>[</a:t>
            </a:r>
            <a:r>
              <a:rPr lang="en-US" baseline="30000" dirty="0">
                <a:hlinkClick r:id="rId10" tooltip="See footnote ah"/>
              </a:rPr>
              <a:t>ah</a:t>
            </a:r>
            <a:r>
              <a:rPr lang="en-US" baseline="30000" dirty="0"/>
              <a:t>]</a:t>
            </a:r>
            <a:r>
              <a:rPr lang="en-US" dirty="0"/>
              <a:t> you are the King of Israel.” </a:t>
            </a:r>
            <a:r>
              <a:rPr lang="en-US" b="1" baseline="30000" dirty="0"/>
              <a:t>50 </a:t>
            </a:r>
            <a:r>
              <a:rPr lang="en-US" dirty="0"/>
              <a:t>Jesus answered and said to him, “Do you believe because I told you that I saw you under the fig tree?</a:t>
            </a:r>
            <a:r>
              <a:rPr lang="en-US" baseline="30000" dirty="0"/>
              <a:t>[</a:t>
            </a:r>
            <a:r>
              <a:rPr lang="en-US" baseline="30000" dirty="0">
                <a:hlinkClick r:id="rId11" tooltip="See footnote ai"/>
              </a:rPr>
              <a:t>ai</a:t>
            </a:r>
            <a:r>
              <a:rPr lang="en-US" baseline="30000" dirty="0"/>
              <a:t>]</a:t>
            </a:r>
            <a:r>
              <a:rPr lang="en-US" dirty="0"/>
              <a:t> You will see greater things than this.” </a:t>
            </a:r>
            <a:r>
              <a:rPr lang="en-US" b="1" baseline="30000" dirty="0"/>
              <a:t>51 </a:t>
            </a:r>
            <a:r>
              <a:rPr lang="en-US" dirty="0"/>
              <a:t>And he said to him, “Amen, amen,</a:t>
            </a:r>
            <a:r>
              <a:rPr lang="en-US" baseline="30000" dirty="0"/>
              <a:t>[</a:t>
            </a:r>
            <a:r>
              <a:rPr lang="en-US" baseline="30000" dirty="0" err="1">
                <a:hlinkClick r:id="rId12" tooltip="See footnote aj"/>
              </a:rPr>
              <a:t>aj</a:t>
            </a:r>
            <a:r>
              <a:rPr lang="en-US" baseline="30000" dirty="0"/>
              <a:t>]</a:t>
            </a:r>
            <a:r>
              <a:rPr lang="en-US" dirty="0"/>
              <a:t> I say to you, you will see the sky opened and the angels of God ascending and descending on the Son of Man.”</a:t>
            </a:r>
          </a:p>
          <a:p>
            <a:endParaRPr lang="en-US" dirty="0"/>
          </a:p>
        </p:txBody>
      </p:sp>
    </p:spTree>
    <p:extLst>
      <p:ext uri="{BB962C8B-B14F-4D97-AF65-F5344CB8AC3E}">
        <p14:creationId xmlns:p14="http://schemas.microsoft.com/office/powerpoint/2010/main" val="3471049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1607282" cy="3693319"/>
          </a:xfrm>
          <a:prstGeom prst="rect">
            <a:avLst/>
          </a:prstGeom>
          <a:noFill/>
        </p:spPr>
        <p:txBody>
          <a:bodyPr wrap="square" rtlCol="0">
            <a:spAutoFit/>
          </a:bodyPr>
          <a:lstStyle/>
          <a:p>
            <a:r>
              <a:rPr lang="en-US" dirty="0"/>
              <a:t>  </a:t>
            </a:r>
            <a:r>
              <a:rPr lang="en-US" b="1" dirty="0"/>
              <a:t>Chapter 2</a:t>
            </a:r>
          </a:p>
          <a:p>
            <a:r>
              <a:rPr lang="en-US" b="1" dirty="0"/>
              <a:t>The Wedding at Cana.</a:t>
            </a:r>
            <a:r>
              <a:rPr lang="en-US" dirty="0"/>
              <a:t> </a:t>
            </a:r>
            <a:r>
              <a:rPr lang="en-US" b="1" baseline="30000" dirty="0"/>
              <a:t>1 </a:t>
            </a:r>
            <a:r>
              <a:rPr lang="en-US" baseline="30000" dirty="0"/>
              <a:t>[</a:t>
            </a:r>
            <a:r>
              <a:rPr lang="en-US" baseline="30000" dirty="0">
                <a:hlinkClick r:id="rId2" tooltip="See footnote a"/>
              </a:rPr>
              <a:t>a</a:t>
            </a:r>
            <a:r>
              <a:rPr lang="en-US" baseline="30000" dirty="0"/>
              <a:t>]</a:t>
            </a:r>
            <a:r>
              <a:rPr lang="en-US" dirty="0"/>
              <a:t>On the third day there was a wedding</a:t>
            </a:r>
            <a:r>
              <a:rPr lang="en-US" baseline="30000" dirty="0"/>
              <a:t>[</a:t>
            </a:r>
            <a:r>
              <a:rPr lang="en-US" baseline="30000" dirty="0">
                <a:hlinkClick r:id="rId3" tooltip="See footnote b"/>
              </a:rPr>
              <a:t>b</a:t>
            </a:r>
            <a:r>
              <a:rPr lang="en-US" baseline="30000" dirty="0"/>
              <a:t>]</a:t>
            </a:r>
            <a:r>
              <a:rPr lang="en-US" dirty="0"/>
              <a:t> in Cana</a:t>
            </a:r>
            <a:r>
              <a:rPr lang="en-US" baseline="30000" dirty="0"/>
              <a:t>[</a:t>
            </a:r>
            <a:r>
              <a:rPr lang="en-US" baseline="30000" dirty="0">
                <a:hlinkClick r:id="rId4" tooltip="See footnote c"/>
              </a:rPr>
              <a:t>c</a:t>
            </a:r>
            <a:r>
              <a:rPr lang="en-US" baseline="30000" dirty="0"/>
              <a:t>]</a:t>
            </a:r>
            <a:r>
              <a:rPr lang="en-US" dirty="0"/>
              <a:t> in Galilee, and the mother of Jesus was there. </a:t>
            </a:r>
            <a:r>
              <a:rPr lang="en-US" b="1" baseline="30000" dirty="0"/>
              <a:t>2 </a:t>
            </a:r>
            <a:r>
              <a:rPr lang="en-US" dirty="0"/>
              <a:t>Jesus and his disciples were also invited to the wedding. </a:t>
            </a:r>
            <a:r>
              <a:rPr lang="en-US" b="1" baseline="30000" dirty="0"/>
              <a:t>3 </a:t>
            </a:r>
            <a:r>
              <a:rPr lang="en-US" dirty="0"/>
              <a:t>When the wine ran short, the mother of Jesus said to him, “They have no wine.” </a:t>
            </a:r>
            <a:r>
              <a:rPr lang="en-US" b="1" baseline="30000" dirty="0"/>
              <a:t>4 </a:t>
            </a:r>
            <a:r>
              <a:rPr lang="en-US" baseline="30000" dirty="0"/>
              <a:t>[</a:t>
            </a:r>
            <a:r>
              <a:rPr lang="en-US" baseline="30000" dirty="0">
                <a:hlinkClick r:id="rId5" tooltip="See footnote d"/>
              </a:rPr>
              <a:t>d</a:t>
            </a:r>
            <a:r>
              <a:rPr lang="en-US" baseline="30000" dirty="0"/>
              <a:t>]</a:t>
            </a:r>
            <a:r>
              <a:rPr lang="en-US" dirty="0"/>
              <a:t>[And] Jesus said to her, “Woman, how does your concern affect me? My hour has not yet come.” </a:t>
            </a:r>
            <a:r>
              <a:rPr lang="en-US" b="1" baseline="30000" dirty="0"/>
              <a:t>5 </a:t>
            </a:r>
            <a:r>
              <a:rPr lang="en-US" dirty="0"/>
              <a:t>His mother said to the servers, “Do whatever he tells you.” </a:t>
            </a:r>
            <a:r>
              <a:rPr lang="en-US" b="1" baseline="30000" dirty="0"/>
              <a:t>6 </a:t>
            </a:r>
            <a:r>
              <a:rPr lang="en-US" baseline="30000" dirty="0"/>
              <a:t>[</a:t>
            </a:r>
            <a:r>
              <a:rPr lang="en-US" baseline="30000" dirty="0">
                <a:hlinkClick r:id="rId6" tooltip="See footnote e"/>
              </a:rPr>
              <a:t>e</a:t>
            </a:r>
            <a:r>
              <a:rPr lang="en-US" baseline="30000" dirty="0"/>
              <a:t>]</a:t>
            </a:r>
            <a:r>
              <a:rPr lang="en-US" dirty="0"/>
              <a:t>Now there were six stone water jars there for Jewish ceremonial washings, each holding twenty to thirty gallons. </a:t>
            </a:r>
            <a:r>
              <a:rPr lang="en-US" b="1" baseline="30000" dirty="0"/>
              <a:t>7 </a:t>
            </a:r>
            <a:r>
              <a:rPr lang="en-US" dirty="0"/>
              <a:t>Jesus told them, “Fill the jars with water.” So they filled them to the brim. </a:t>
            </a:r>
            <a:r>
              <a:rPr lang="en-US" b="1" baseline="30000" dirty="0"/>
              <a:t>8 </a:t>
            </a:r>
            <a:r>
              <a:rPr lang="en-US" dirty="0"/>
              <a:t>Then he told them, “Draw some out now and take it to the headwaiter.”</a:t>
            </a:r>
            <a:r>
              <a:rPr lang="en-US" baseline="30000" dirty="0"/>
              <a:t>[</a:t>
            </a:r>
            <a:r>
              <a:rPr lang="en-US" baseline="30000" dirty="0">
                <a:hlinkClick r:id="rId7" tooltip="See footnote f"/>
              </a:rPr>
              <a:t>f</a:t>
            </a:r>
            <a:r>
              <a:rPr lang="en-US" baseline="30000" dirty="0"/>
              <a:t>]</a:t>
            </a:r>
            <a:r>
              <a:rPr lang="en-US" dirty="0"/>
              <a:t> So they took it. </a:t>
            </a:r>
            <a:r>
              <a:rPr lang="en-US" b="1" baseline="30000" dirty="0"/>
              <a:t>9 </a:t>
            </a:r>
            <a:r>
              <a:rPr lang="en-US" dirty="0"/>
              <a:t>And when the headwaiter tasted the water that had become wine, without knowing where it came from (although the servers who had drawn the water knew), the headwaiter called the bridegroom </a:t>
            </a:r>
            <a:r>
              <a:rPr lang="en-US" b="1" baseline="30000" dirty="0"/>
              <a:t>10 </a:t>
            </a:r>
            <a:r>
              <a:rPr lang="en-US" dirty="0"/>
              <a:t>and said to him, “Everyone serves good wine first, and then when people have drunk freely, an inferior one; but you have kept the good wine until now.” </a:t>
            </a:r>
            <a:r>
              <a:rPr lang="en-US" b="1" baseline="30000" dirty="0"/>
              <a:t>11 </a:t>
            </a:r>
            <a:r>
              <a:rPr lang="en-US" dirty="0"/>
              <a:t>Jesus did this as the beginning of his signs</a:t>
            </a:r>
            <a:r>
              <a:rPr lang="en-US" baseline="30000" dirty="0"/>
              <a:t>[</a:t>
            </a:r>
            <a:r>
              <a:rPr lang="en-US" baseline="30000" dirty="0">
                <a:hlinkClick r:id="rId8" tooltip="See footnote g"/>
              </a:rPr>
              <a:t>g</a:t>
            </a:r>
            <a:r>
              <a:rPr lang="en-US" baseline="30000" dirty="0"/>
              <a:t>]</a:t>
            </a:r>
            <a:r>
              <a:rPr lang="en-US" dirty="0"/>
              <a:t> in Cana in Galilee and so revealed his glory, and his disciples began to believe in him.</a:t>
            </a:r>
          </a:p>
          <a:p>
            <a:r>
              <a:rPr lang="en-US" b="1" baseline="30000" dirty="0"/>
              <a:t>12 </a:t>
            </a:r>
            <a:r>
              <a:rPr lang="en-US" baseline="30000" dirty="0"/>
              <a:t>[</a:t>
            </a:r>
            <a:r>
              <a:rPr lang="en-US" baseline="30000" dirty="0">
                <a:hlinkClick r:id="rId9" tooltip="See footnote h"/>
              </a:rPr>
              <a:t>h</a:t>
            </a:r>
            <a:r>
              <a:rPr lang="en-US" baseline="30000" dirty="0"/>
              <a:t>]</a:t>
            </a:r>
            <a:r>
              <a:rPr lang="en-US" dirty="0"/>
              <a:t>After this, he and his mother, [his] brothers, and his disciples went down to Capernaum and stayed there only a few days.</a:t>
            </a:r>
            <a:r>
              <a:rPr lang="en-US" baseline="30000" dirty="0"/>
              <a:t>[</a:t>
            </a:r>
            <a:r>
              <a:rPr lang="en-US" baseline="30000" dirty="0">
                <a:hlinkClick r:id="rId10" tooltip="See footnote i"/>
              </a:rPr>
              <a:t>i</a:t>
            </a:r>
            <a:r>
              <a:rPr lang="en-US" baseline="30000" dirty="0"/>
              <a:t>]</a:t>
            </a:r>
            <a:endParaRPr lang="en-US" dirty="0"/>
          </a:p>
        </p:txBody>
      </p:sp>
    </p:spTree>
    <p:extLst>
      <p:ext uri="{BB962C8B-B14F-4D97-AF65-F5344CB8AC3E}">
        <p14:creationId xmlns:p14="http://schemas.microsoft.com/office/powerpoint/2010/main" val="3684517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664890" cy="4247317"/>
          </a:xfrm>
          <a:prstGeom prst="rect">
            <a:avLst/>
          </a:prstGeom>
          <a:noFill/>
        </p:spPr>
        <p:txBody>
          <a:bodyPr wrap="square" rtlCol="0">
            <a:spAutoFit/>
          </a:bodyPr>
          <a:lstStyle/>
          <a:p>
            <a:r>
              <a:rPr lang="en-US" b="1" dirty="0"/>
              <a:t>Cleansing of the Temple.</a:t>
            </a:r>
            <a:r>
              <a:rPr lang="en-US" dirty="0"/>
              <a:t> </a:t>
            </a:r>
            <a:r>
              <a:rPr lang="en-US" b="1" baseline="30000" dirty="0"/>
              <a:t>13 </a:t>
            </a:r>
            <a:r>
              <a:rPr lang="en-US" baseline="30000" dirty="0"/>
              <a:t>[</a:t>
            </a:r>
            <a:r>
              <a:rPr lang="en-US" baseline="30000" dirty="0">
                <a:hlinkClick r:id="rId2" tooltip="See footnote j"/>
              </a:rPr>
              <a:t>j</a:t>
            </a:r>
            <a:r>
              <a:rPr lang="en-US" baseline="30000" dirty="0"/>
              <a:t>]</a:t>
            </a:r>
            <a:r>
              <a:rPr lang="en-US" dirty="0"/>
              <a:t>Since the Passover</a:t>
            </a:r>
            <a:r>
              <a:rPr lang="en-US" baseline="30000" dirty="0"/>
              <a:t>[</a:t>
            </a:r>
            <a:r>
              <a:rPr lang="en-US" baseline="30000" dirty="0">
                <a:hlinkClick r:id="rId3" tooltip="See footnote k"/>
              </a:rPr>
              <a:t>k</a:t>
            </a:r>
            <a:r>
              <a:rPr lang="en-US" baseline="30000" dirty="0"/>
              <a:t>]</a:t>
            </a:r>
            <a:r>
              <a:rPr lang="en-US" dirty="0"/>
              <a:t> of the Jews was near, Jesus went up to Jerusalem. </a:t>
            </a:r>
            <a:r>
              <a:rPr lang="en-US" b="1" baseline="30000" dirty="0"/>
              <a:t>14 </a:t>
            </a:r>
            <a:r>
              <a:rPr lang="en-US" baseline="30000" dirty="0"/>
              <a:t>[</a:t>
            </a:r>
            <a:r>
              <a:rPr lang="en-US" baseline="30000" dirty="0">
                <a:hlinkClick r:id="rId4" tooltip="See footnote l"/>
              </a:rPr>
              <a:t>l</a:t>
            </a:r>
            <a:r>
              <a:rPr lang="en-US" baseline="30000" dirty="0"/>
              <a:t>]</a:t>
            </a:r>
            <a:r>
              <a:rPr lang="en-US" dirty="0"/>
              <a:t>He found in the temple area those who sold oxen, sheep, and doves,</a:t>
            </a:r>
            <a:r>
              <a:rPr lang="en-US" baseline="30000" dirty="0"/>
              <a:t>[</a:t>
            </a:r>
            <a:r>
              <a:rPr lang="en-US" baseline="30000" dirty="0">
                <a:hlinkClick r:id="rId5" tooltip="See footnote m"/>
              </a:rPr>
              <a:t>m</a:t>
            </a:r>
            <a:r>
              <a:rPr lang="en-US" baseline="30000" dirty="0"/>
              <a:t>]</a:t>
            </a:r>
            <a:r>
              <a:rPr lang="en-US" dirty="0"/>
              <a:t> as well as the money-changers seated there. </a:t>
            </a:r>
            <a:r>
              <a:rPr lang="en-US" b="1" baseline="30000" dirty="0"/>
              <a:t>15 </a:t>
            </a:r>
            <a:r>
              <a:rPr lang="en-US" dirty="0"/>
              <a:t>He made a whip out of cords and drove them all out of the temple area, with the sheep and oxen, and spilled the coins of the money-changers and overturned their tables, </a:t>
            </a:r>
            <a:r>
              <a:rPr lang="en-US" b="1" baseline="30000" dirty="0"/>
              <a:t>16 </a:t>
            </a:r>
            <a:r>
              <a:rPr lang="en-US" dirty="0"/>
              <a:t>and to those who sold doves he said, “Take these out of here, and stop making my Father’s house a marketplace.” </a:t>
            </a:r>
            <a:r>
              <a:rPr lang="en-US" b="1" baseline="30000" dirty="0"/>
              <a:t>17 </a:t>
            </a:r>
            <a:r>
              <a:rPr lang="en-US" baseline="30000" dirty="0"/>
              <a:t>[</a:t>
            </a:r>
            <a:r>
              <a:rPr lang="en-US" baseline="30000" dirty="0">
                <a:hlinkClick r:id="rId6" tooltip="See footnote n"/>
              </a:rPr>
              <a:t>n</a:t>
            </a:r>
            <a:r>
              <a:rPr lang="en-US" baseline="30000" dirty="0"/>
              <a:t>]</a:t>
            </a:r>
            <a:r>
              <a:rPr lang="en-US" dirty="0"/>
              <a:t>His disciples recalled the words of scripture, “Zeal for your house will consume me.” </a:t>
            </a:r>
            <a:r>
              <a:rPr lang="en-US" b="1" baseline="30000" dirty="0"/>
              <a:t>18 </a:t>
            </a:r>
            <a:r>
              <a:rPr lang="en-US" dirty="0"/>
              <a:t>At this the Jews answered and said to him, “What sign can you show us for doing this?” </a:t>
            </a:r>
            <a:r>
              <a:rPr lang="en-US" b="1" baseline="30000" dirty="0"/>
              <a:t>19 </a:t>
            </a:r>
            <a:r>
              <a:rPr lang="en-US" dirty="0"/>
              <a:t>Jesus answered and said to them,</a:t>
            </a:r>
            <a:r>
              <a:rPr lang="en-US" baseline="30000" dirty="0"/>
              <a:t>[</a:t>
            </a:r>
            <a:r>
              <a:rPr lang="en-US" baseline="30000" dirty="0">
                <a:hlinkClick r:id="rId7" tooltip="See footnote o"/>
              </a:rPr>
              <a:t>o</a:t>
            </a:r>
            <a:r>
              <a:rPr lang="en-US" baseline="30000" dirty="0"/>
              <a:t>]</a:t>
            </a:r>
            <a:r>
              <a:rPr lang="en-US" dirty="0"/>
              <a:t> “Destroy this temple and in three days I will raise it up.” </a:t>
            </a:r>
            <a:r>
              <a:rPr lang="en-US" b="1" baseline="30000" dirty="0"/>
              <a:t>20 </a:t>
            </a:r>
            <a:r>
              <a:rPr lang="en-US" dirty="0"/>
              <a:t>The Jews said, “This temple has been under construction for forty-six years,</a:t>
            </a:r>
            <a:r>
              <a:rPr lang="en-US" baseline="30000" dirty="0"/>
              <a:t>[</a:t>
            </a:r>
            <a:r>
              <a:rPr lang="en-US" baseline="30000" dirty="0">
                <a:hlinkClick r:id="rId8" tooltip="See footnote p"/>
              </a:rPr>
              <a:t>p</a:t>
            </a:r>
            <a:r>
              <a:rPr lang="en-US" baseline="30000" dirty="0"/>
              <a:t>]</a:t>
            </a:r>
            <a:r>
              <a:rPr lang="en-US" dirty="0"/>
              <a:t> and you will raise it up in three days?” </a:t>
            </a:r>
            <a:r>
              <a:rPr lang="en-US" b="1" baseline="30000" dirty="0"/>
              <a:t>21 </a:t>
            </a:r>
            <a:r>
              <a:rPr lang="en-US" dirty="0"/>
              <a:t>But he was speaking about the temple of his body. </a:t>
            </a:r>
            <a:r>
              <a:rPr lang="en-US" b="1" baseline="30000" dirty="0"/>
              <a:t>22 </a:t>
            </a:r>
            <a:r>
              <a:rPr lang="en-US" dirty="0"/>
              <a:t>Therefore, when he was raised from the dead, his disciples remembered that he had said this, and they came to believe the scripture and the word Jesus had spoken.</a:t>
            </a:r>
          </a:p>
          <a:p>
            <a:r>
              <a:rPr lang="en-US" b="1" baseline="30000" dirty="0"/>
              <a:t>23 </a:t>
            </a:r>
            <a:r>
              <a:rPr lang="en-US" dirty="0"/>
              <a:t>While he was in Jerusalem for the feast of Passover, many began to believe in his name when they saw the signs he was doing. </a:t>
            </a:r>
            <a:r>
              <a:rPr lang="en-US" b="1" baseline="30000" dirty="0"/>
              <a:t>24 </a:t>
            </a:r>
            <a:r>
              <a:rPr lang="en-US" dirty="0"/>
              <a:t>But Jesus would not trust himself to them because he knew them all, </a:t>
            </a:r>
            <a:r>
              <a:rPr lang="en-US" b="1" baseline="30000" dirty="0"/>
              <a:t>25 </a:t>
            </a:r>
            <a:r>
              <a:rPr lang="en-US" dirty="0"/>
              <a:t>and did not need anyone to testify about human nature. He himself understood it well.</a:t>
            </a:r>
          </a:p>
          <a:p>
            <a:endParaRPr lang="en-US" dirty="0"/>
          </a:p>
        </p:txBody>
      </p:sp>
    </p:spTree>
    <p:extLst>
      <p:ext uri="{BB962C8B-B14F-4D97-AF65-F5344CB8AC3E}">
        <p14:creationId xmlns:p14="http://schemas.microsoft.com/office/powerpoint/2010/main" val="1953067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14604" y="197346"/>
            <a:ext cx="11290041" cy="6463308"/>
          </a:xfrm>
          <a:prstGeom prst="rect">
            <a:avLst/>
          </a:prstGeom>
          <a:noFill/>
        </p:spPr>
        <p:txBody>
          <a:bodyPr wrap="square" rtlCol="0">
            <a:spAutoFit/>
          </a:bodyPr>
          <a:lstStyle/>
          <a:p>
            <a:r>
              <a:rPr lang="en-US" dirty="0"/>
              <a:t>  </a:t>
            </a:r>
            <a:r>
              <a:rPr lang="en-US" b="1" dirty="0"/>
              <a:t>Chapter 3</a:t>
            </a:r>
          </a:p>
          <a:p>
            <a:r>
              <a:rPr lang="en-US" b="1" dirty="0"/>
              <a:t>Nicodemus.</a:t>
            </a:r>
            <a:r>
              <a:rPr lang="en-US" baseline="30000" dirty="0"/>
              <a:t>[</a:t>
            </a:r>
            <a:r>
              <a:rPr lang="en-US" baseline="30000" dirty="0">
                <a:hlinkClick r:id="rId2" tooltip="See footnote a"/>
              </a:rPr>
              <a:t>a</a:t>
            </a:r>
            <a:r>
              <a:rPr lang="en-US" baseline="30000" dirty="0"/>
              <a:t>]</a:t>
            </a:r>
            <a:r>
              <a:rPr lang="en-US" dirty="0"/>
              <a:t> </a:t>
            </a:r>
            <a:r>
              <a:rPr lang="en-US" b="1" baseline="30000" dirty="0"/>
              <a:t>1 </a:t>
            </a:r>
            <a:r>
              <a:rPr lang="en-US" dirty="0"/>
              <a:t>Now there was a Pharisee named Nicodemus, a ruler of the Jews.</a:t>
            </a:r>
            <a:r>
              <a:rPr lang="en-US" baseline="30000" dirty="0"/>
              <a:t>[</a:t>
            </a:r>
            <a:r>
              <a:rPr lang="en-US" baseline="30000" dirty="0">
                <a:hlinkClick r:id="rId3" tooltip="See footnote b"/>
              </a:rPr>
              <a:t>b</a:t>
            </a:r>
            <a:r>
              <a:rPr lang="en-US" baseline="30000" dirty="0"/>
              <a:t>]</a:t>
            </a:r>
            <a:r>
              <a:rPr lang="en-US" dirty="0"/>
              <a:t> </a:t>
            </a:r>
            <a:r>
              <a:rPr lang="en-US" b="1" baseline="30000" dirty="0"/>
              <a:t>2 </a:t>
            </a:r>
            <a:r>
              <a:rPr lang="en-US" dirty="0"/>
              <a:t>He came to Jesus at night and said to him, “Rabbi, we know that you are a teacher who has come from God, for no one can do these signs that you are doing unless God is with him.” </a:t>
            </a:r>
            <a:r>
              <a:rPr lang="en-US" b="1" baseline="30000" dirty="0"/>
              <a:t>3 </a:t>
            </a:r>
            <a:r>
              <a:rPr lang="en-US" dirty="0"/>
              <a:t>Jesus answered and said to him, “Amen, amen, I say to you, no one can see the kingdom of God without being born</a:t>
            </a:r>
            <a:r>
              <a:rPr lang="en-US" baseline="30000" dirty="0"/>
              <a:t>[</a:t>
            </a:r>
            <a:r>
              <a:rPr lang="en-US" baseline="30000" dirty="0">
                <a:hlinkClick r:id="rId4" tooltip="See footnote c"/>
              </a:rPr>
              <a:t>c</a:t>
            </a:r>
            <a:r>
              <a:rPr lang="en-US" baseline="30000" dirty="0"/>
              <a:t>]</a:t>
            </a:r>
            <a:r>
              <a:rPr lang="en-US" dirty="0"/>
              <a:t> from above.” </a:t>
            </a:r>
            <a:r>
              <a:rPr lang="en-US" b="1" baseline="30000" dirty="0"/>
              <a:t>4 </a:t>
            </a:r>
            <a:r>
              <a:rPr lang="en-US" dirty="0"/>
              <a:t>Nicodemus said to him, “How can a person once grown old be born again? Surely he cannot reenter his mother’s womb and be born again, can he?” </a:t>
            </a:r>
            <a:r>
              <a:rPr lang="en-US" b="1" baseline="30000" dirty="0"/>
              <a:t>5 </a:t>
            </a:r>
            <a:r>
              <a:rPr lang="en-US" dirty="0"/>
              <a:t>Jesus answered, “Amen, amen, I say to you, no one can enter the kingdom of God without being born of water and Spirit. </a:t>
            </a:r>
            <a:r>
              <a:rPr lang="en-US" b="1" baseline="30000" dirty="0"/>
              <a:t>6 </a:t>
            </a:r>
            <a:r>
              <a:rPr lang="en-US" dirty="0"/>
              <a:t>What is born of flesh is flesh and what is born of spirit is spirit. </a:t>
            </a:r>
            <a:r>
              <a:rPr lang="en-US" b="1" baseline="30000" dirty="0"/>
              <a:t>7 </a:t>
            </a:r>
            <a:r>
              <a:rPr lang="en-US" dirty="0"/>
              <a:t>Do not be amazed that I told you, ‘You must be born from above.’ </a:t>
            </a:r>
            <a:r>
              <a:rPr lang="en-US" b="1" baseline="30000" dirty="0"/>
              <a:t>8 </a:t>
            </a:r>
            <a:r>
              <a:rPr lang="en-US" dirty="0"/>
              <a:t>The wind</a:t>
            </a:r>
            <a:r>
              <a:rPr lang="en-US" baseline="30000" dirty="0"/>
              <a:t>[</a:t>
            </a:r>
            <a:r>
              <a:rPr lang="en-US" baseline="30000" dirty="0">
                <a:hlinkClick r:id="rId5" tooltip="See footnote d"/>
              </a:rPr>
              <a:t>d</a:t>
            </a:r>
            <a:r>
              <a:rPr lang="en-US" baseline="30000" dirty="0"/>
              <a:t>]</a:t>
            </a:r>
            <a:r>
              <a:rPr lang="en-US" dirty="0"/>
              <a:t> blows where it wills, and you can hear the sound it makes, but you do not know where it comes from or where it goes; so it is with everyone who is born of the Spirit.” </a:t>
            </a:r>
            <a:r>
              <a:rPr lang="en-US" b="1" baseline="30000" dirty="0"/>
              <a:t>9 </a:t>
            </a:r>
            <a:r>
              <a:rPr lang="en-US" dirty="0"/>
              <a:t>Nicodemus answered and said to him, “How can this happen?” </a:t>
            </a:r>
            <a:r>
              <a:rPr lang="en-US" b="1" baseline="30000" dirty="0"/>
              <a:t>10 </a:t>
            </a:r>
            <a:r>
              <a:rPr lang="en-US" dirty="0"/>
              <a:t>Jesus answered and said to him, “You are the teacher of Israel and you do not understand this? </a:t>
            </a:r>
            <a:r>
              <a:rPr lang="en-US" b="1" baseline="30000" dirty="0"/>
              <a:t>11 </a:t>
            </a:r>
            <a:r>
              <a:rPr lang="en-US" dirty="0"/>
              <a:t>Amen, amen, I say to you, we speak of what we know and we testify to what we have seen, but you people do not accept our testimony. </a:t>
            </a:r>
            <a:r>
              <a:rPr lang="en-US" b="1" baseline="30000" dirty="0"/>
              <a:t>12 </a:t>
            </a:r>
            <a:r>
              <a:rPr lang="en-US" dirty="0"/>
              <a:t>If I tell you about earthly things and you do not believe, how will you believe if I tell you about heavenly things? </a:t>
            </a:r>
            <a:r>
              <a:rPr lang="en-US" b="1" baseline="30000" dirty="0"/>
              <a:t>13 </a:t>
            </a:r>
            <a:r>
              <a:rPr lang="en-US" dirty="0"/>
              <a:t>No one has gone up to heaven except the one who has come down from heaven, the Son of Man. </a:t>
            </a:r>
            <a:r>
              <a:rPr lang="en-US" b="1" baseline="30000" dirty="0"/>
              <a:t>14 </a:t>
            </a:r>
            <a:r>
              <a:rPr lang="en-US" dirty="0"/>
              <a:t>And just as Moses lifted up</a:t>
            </a:r>
            <a:r>
              <a:rPr lang="en-US" baseline="30000" dirty="0"/>
              <a:t>[</a:t>
            </a:r>
            <a:r>
              <a:rPr lang="en-US" baseline="30000" dirty="0">
                <a:hlinkClick r:id="rId6" tooltip="See footnote e"/>
              </a:rPr>
              <a:t>e</a:t>
            </a:r>
            <a:r>
              <a:rPr lang="en-US" baseline="30000" dirty="0"/>
              <a:t>]</a:t>
            </a:r>
            <a:r>
              <a:rPr lang="en-US" dirty="0"/>
              <a:t> the serpent in the desert, so must the Son of Man be lifted up, </a:t>
            </a:r>
            <a:r>
              <a:rPr lang="en-US" b="1" baseline="30000" dirty="0"/>
              <a:t>15 </a:t>
            </a:r>
            <a:r>
              <a:rPr lang="en-US" baseline="30000" dirty="0"/>
              <a:t>[</a:t>
            </a:r>
            <a:r>
              <a:rPr lang="en-US" baseline="30000" dirty="0">
                <a:hlinkClick r:id="rId7" tooltip="See footnote f"/>
              </a:rPr>
              <a:t>f</a:t>
            </a:r>
            <a:r>
              <a:rPr lang="en-US" baseline="30000" dirty="0"/>
              <a:t>]</a:t>
            </a:r>
            <a:r>
              <a:rPr lang="en-US" dirty="0"/>
              <a:t>so that everyone who believes in him may have eternal life.”</a:t>
            </a:r>
          </a:p>
          <a:p>
            <a:r>
              <a:rPr lang="en-US" b="1" baseline="30000" dirty="0"/>
              <a:t>16 </a:t>
            </a:r>
            <a:r>
              <a:rPr lang="en-US" dirty="0"/>
              <a:t>For God so loved the world that he gave</a:t>
            </a:r>
            <a:r>
              <a:rPr lang="en-US" baseline="30000" dirty="0"/>
              <a:t>[</a:t>
            </a:r>
            <a:r>
              <a:rPr lang="en-US" baseline="30000" dirty="0">
                <a:hlinkClick r:id="rId8" tooltip="See footnote g"/>
              </a:rPr>
              <a:t>g</a:t>
            </a:r>
            <a:r>
              <a:rPr lang="en-US" baseline="30000" dirty="0"/>
              <a:t>]</a:t>
            </a:r>
            <a:r>
              <a:rPr lang="en-US" dirty="0"/>
              <a:t> his only Son, so that everyone who believes in him might not perish but might have eternal life. </a:t>
            </a:r>
            <a:r>
              <a:rPr lang="en-US" b="1" baseline="30000" dirty="0"/>
              <a:t>17 </a:t>
            </a:r>
            <a:r>
              <a:rPr lang="en-US" dirty="0"/>
              <a:t>For God did not send his Son into the world to condemn</a:t>
            </a:r>
            <a:r>
              <a:rPr lang="en-US" baseline="30000" dirty="0"/>
              <a:t>[</a:t>
            </a:r>
            <a:r>
              <a:rPr lang="en-US" baseline="30000" dirty="0">
                <a:hlinkClick r:id="rId9" tooltip="See footnote h"/>
              </a:rPr>
              <a:t>h</a:t>
            </a:r>
            <a:r>
              <a:rPr lang="en-US" baseline="30000" dirty="0"/>
              <a:t>]</a:t>
            </a:r>
            <a:r>
              <a:rPr lang="en-US" dirty="0"/>
              <a:t> the world, but that the world might be saved through him. </a:t>
            </a:r>
            <a:r>
              <a:rPr lang="en-US" b="1" baseline="30000" dirty="0"/>
              <a:t>18 </a:t>
            </a:r>
            <a:r>
              <a:rPr lang="en-US" dirty="0"/>
              <a:t>Whoever believes in him will not be condemned, but whoever does not believe has already been condemned, because he has not believed in the name of the only Son of God. </a:t>
            </a:r>
            <a:r>
              <a:rPr lang="en-US" b="1" baseline="30000" dirty="0"/>
              <a:t>19 </a:t>
            </a:r>
            <a:r>
              <a:rPr lang="en-US" baseline="30000" dirty="0"/>
              <a:t>[</a:t>
            </a:r>
            <a:r>
              <a:rPr lang="en-US" baseline="30000" dirty="0">
                <a:hlinkClick r:id="rId10" tooltip="See footnote i"/>
              </a:rPr>
              <a:t>i</a:t>
            </a:r>
            <a:r>
              <a:rPr lang="en-US" baseline="30000" dirty="0"/>
              <a:t>]</a:t>
            </a:r>
            <a:r>
              <a:rPr lang="en-US" dirty="0"/>
              <a:t>And this is the verdict, that the light came into the world, but people preferred darkness to light, because their works were evil. </a:t>
            </a:r>
            <a:r>
              <a:rPr lang="en-US" b="1" baseline="30000" dirty="0"/>
              <a:t>20 </a:t>
            </a:r>
            <a:r>
              <a:rPr lang="en-US" dirty="0"/>
              <a:t>For everyone who does wicked things hates the light and does not come toward the light, so that his works might not be exposed. </a:t>
            </a:r>
            <a:r>
              <a:rPr lang="en-US" b="1" baseline="30000" dirty="0"/>
              <a:t>21 </a:t>
            </a:r>
            <a:r>
              <a:rPr lang="en-US" dirty="0"/>
              <a:t>But whoever lives the truth comes to the light, so that his works may be clearly seen as done in God.</a:t>
            </a:r>
          </a:p>
        </p:txBody>
      </p:sp>
    </p:spTree>
    <p:extLst>
      <p:ext uri="{BB962C8B-B14F-4D97-AF65-F5344CB8AC3E}">
        <p14:creationId xmlns:p14="http://schemas.microsoft.com/office/powerpoint/2010/main" val="864334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179698" cy="5078313"/>
          </a:xfrm>
          <a:prstGeom prst="rect">
            <a:avLst/>
          </a:prstGeom>
          <a:noFill/>
        </p:spPr>
        <p:txBody>
          <a:bodyPr wrap="square" rtlCol="0">
            <a:spAutoFit/>
          </a:bodyPr>
          <a:lstStyle/>
          <a:p>
            <a:r>
              <a:rPr lang="en-US" b="1" dirty="0"/>
              <a:t>Final Witness of the Baptist.</a:t>
            </a:r>
            <a:r>
              <a:rPr lang="en-US" dirty="0"/>
              <a:t> </a:t>
            </a:r>
            <a:r>
              <a:rPr lang="en-US" b="1" baseline="30000" dirty="0"/>
              <a:t>22 </a:t>
            </a:r>
            <a:r>
              <a:rPr lang="en-US" baseline="30000" dirty="0"/>
              <a:t>[</a:t>
            </a:r>
            <a:r>
              <a:rPr lang="en-US" baseline="30000" dirty="0">
                <a:hlinkClick r:id="rId2" tooltip="See footnote j"/>
              </a:rPr>
              <a:t>j</a:t>
            </a:r>
            <a:r>
              <a:rPr lang="en-US" baseline="30000" dirty="0"/>
              <a:t>]</a:t>
            </a:r>
            <a:r>
              <a:rPr lang="en-US" dirty="0"/>
              <a:t>After this, Jesus and his disciples went into the region of Judea, where he spent some time with them baptizing. </a:t>
            </a:r>
            <a:r>
              <a:rPr lang="en-US" b="1" baseline="30000" dirty="0"/>
              <a:t>23 </a:t>
            </a:r>
            <a:r>
              <a:rPr lang="en-US" dirty="0"/>
              <a:t>John was also baptizing in </a:t>
            </a:r>
            <a:r>
              <a:rPr lang="en-US" dirty="0" err="1"/>
              <a:t>Aenon</a:t>
            </a:r>
            <a:r>
              <a:rPr lang="en-US" dirty="0"/>
              <a:t> near Salim,</a:t>
            </a:r>
            <a:r>
              <a:rPr lang="en-US" baseline="30000" dirty="0"/>
              <a:t>[</a:t>
            </a:r>
            <a:r>
              <a:rPr lang="en-US" baseline="30000" dirty="0">
                <a:hlinkClick r:id="rId3" tooltip="See footnote k"/>
              </a:rPr>
              <a:t>k</a:t>
            </a:r>
            <a:r>
              <a:rPr lang="en-US" baseline="30000" dirty="0"/>
              <a:t>]</a:t>
            </a:r>
            <a:r>
              <a:rPr lang="en-US" dirty="0"/>
              <a:t> because there was an abundance of water there, and people came to be baptized, </a:t>
            </a:r>
            <a:r>
              <a:rPr lang="en-US" b="1" baseline="30000" dirty="0"/>
              <a:t>24 </a:t>
            </a:r>
            <a:r>
              <a:rPr lang="en-US" baseline="30000" dirty="0"/>
              <a:t>[</a:t>
            </a:r>
            <a:r>
              <a:rPr lang="en-US" baseline="30000" dirty="0">
                <a:hlinkClick r:id="rId4" tooltip="See footnote l"/>
              </a:rPr>
              <a:t>l</a:t>
            </a:r>
            <a:r>
              <a:rPr lang="en-US" baseline="30000" dirty="0"/>
              <a:t>]</a:t>
            </a:r>
            <a:r>
              <a:rPr lang="en-US" dirty="0"/>
              <a:t>for John had not yet been imprisoned. </a:t>
            </a:r>
            <a:r>
              <a:rPr lang="en-US" b="1" baseline="30000" dirty="0"/>
              <a:t>25 </a:t>
            </a:r>
            <a:r>
              <a:rPr lang="en-US" dirty="0"/>
              <a:t>Now a dispute arose between the disciples of John and a Jew</a:t>
            </a:r>
            <a:r>
              <a:rPr lang="en-US" baseline="30000" dirty="0"/>
              <a:t>[</a:t>
            </a:r>
            <a:r>
              <a:rPr lang="en-US" baseline="30000" dirty="0">
                <a:hlinkClick r:id="rId5" tooltip="See footnote m"/>
              </a:rPr>
              <a:t>m</a:t>
            </a:r>
            <a:r>
              <a:rPr lang="en-US" baseline="30000" dirty="0"/>
              <a:t>]</a:t>
            </a:r>
            <a:r>
              <a:rPr lang="en-US" dirty="0"/>
              <a:t> about ceremonial washings. </a:t>
            </a:r>
            <a:r>
              <a:rPr lang="en-US" b="1" baseline="30000" dirty="0"/>
              <a:t>26 </a:t>
            </a:r>
            <a:r>
              <a:rPr lang="en-US" dirty="0"/>
              <a:t>So they came to John and said to him, “Rabbi, the one who was with you across the Jordan, to whom you testified, here he is baptizing and everyone is coming to him.” </a:t>
            </a:r>
            <a:r>
              <a:rPr lang="en-US" b="1" baseline="30000" dirty="0"/>
              <a:t>27 </a:t>
            </a:r>
            <a:r>
              <a:rPr lang="en-US" dirty="0"/>
              <a:t>John answered and said, “No one can receive anything except what has been given him from heaven. </a:t>
            </a:r>
            <a:r>
              <a:rPr lang="en-US" b="1" baseline="30000" dirty="0"/>
              <a:t>28 </a:t>
            </a:r>
            <a:r>
              <a:rPr lang="en-US" dirty="0"/>
              <a:t>You yourselves can testify that I said [that] I am not the Messiah, but that I was sent before him. </a:t>
            </a:r>
            <a:r>
              <a:rPr lang="en-US" b="1" baseline="30000" dirty="0"/>
              <a:t>29 </a:t>
            </a:r>
            <a:r>
              <a:rPr lang="en-US" dirty="0"/>
              <a:t>The one who has the bride is the bridegroom; the best man,</a:t>
            </a:r>
            <a:r>
              <a:rPr lang="en-US" baseline="30000" dirty="0"/>
              <a:t>[</a:t>
            </a:r>
            <a:r>
              <a:rPr lang="en-US" baseline="30000" dirty="0">
                <a:hlinkClick r:id="rId6" tooltip="See footnote n"/>
              </a:rPr>
              <a:t>n</a:t>
            </a:r>
            <a:r>
              <a:rPr lang="en-US" baseline="30000" dirty="0"/>
              <a:t>]</a:t>
            </a:r>
            <a:r>
              <a:rPr lang="en-US" dirty="0"/>
              <a:t> who stands and listens to him, rejoices greatly at the bridegroom’s voice. So this joy of mine has been made complete. </a:t>
            </a:r>
            <a:r>
              <a:rPr lang="en-US" b="1" baseline="30000" dirty="0"/>
              <a:t>30 </a:t>
            </a:r>
            <a:r>
              <a:rPr lang="en-US" dirty="0"/>
              <a:t>He must increase; I must decrease.”</a:t>
            </a:r>
          </a:p>
          <a:p>
            <a:r>
              <a:rPr lang="en-US" b="1" dirty="0"/>
              <a:t>The One from Heaven.</a:t>
            </a:r>
            <a:r>
              <a:rPr lang="en-US" baseline="30000" dirty="0"/>
              <a:t>[</a:t>
            </a:r>
            <a:r>
              <a:rPr lang="en-US" baseline="30000" dirty="0">
                <a:hlinkClick r:id="rId7" tooltip="See footnote o"/>
              </a:rPr>
              <a:t>o</a:t>
            </a:r>
            <a:r>
              <a:rPr lang="en-US" baseline="30000" dirty="0"/>
              <a:t>]</a:t>
            </a:r>
            <a:r>
              <a:rPr lang="en-US" dirty="0"/>
              <a:t> </a:t>
            </a:r>
            <a:r>
              <a:rPr lang="en-US" b="1" baseline="30000" dirty="0"/>
              <a:t>31 </a:t>
            </a:r>
            <a:r>
              <a:rPr lang="en-US" dirty="0"/>
              <a:t>The one who comes from above is above all. The one who is of the earth is earthly and speaks of earthly things. But the one who comes from heaven [is above all]. </a:t>
            </a:r>
            <a:r>
              <a:rPr lang="en-US" b="1" baseline="30000" dirty="0"/>
              <a:t>32 </a:t>
            </a:r>
            <a:r>
              <a:rPr lang="en-US" dirty="0"/>
              <a:t>He testifies to what he has seen and heard, but no one accepts his testimony. </a:t>
            </a:r>
            <a:r>
              <a:rPr lang="en-US" b="1" baseline="30000" dirty="0"/>
              <a:t>33 </a:t>
            </a:r>
            <a:r>
              <a:rPr lang="en-US" dirty="0"/>
              <a:t>Whoever does accept his testimony certifies that God is trustworthy. </a:t>
            </a:r>
            <a:r>
              <a:rPr lang="en-US" b="1" baseline="30000" dirty="0"/>
              <a:t>34 </a:t>
            </a:r>
            <a:r>
              <a:rPr lang="en-US" dirty="0"/>
              <a:t>For the one whom God sent speaks the words of God. He does not ration his gift</a:t>
            </a:r>
            <a:r>
              <a:rPr lang="en-US" baseline="30000" dirty="0"/>
              <a:t>[</a:t>
            </a:r>
            <a:r>
              <a:rPr lang="en-US" baseline="30000" dirty="0">
                <a:hlinkClick r:id="rId8" tooltip="See footnote p"/>
              </a:rPr>
              <a:t>p</a:t>
            </a:r>
            <a:r>
              <a:rPr lang="en-US" baseline="30000" dirty="0"/>
              <a:t>]</a:t>
            </a:r>
            <a:r>
              <a:rPr lang="en-US" dirty="0"/>
              <a:t> of the Spirit. </a:t>
            </a:r>
            <a:r>
              <a:rPr lang="en-US" b="1" baseline="30000" dirty="0"/>
              <a:t>35 </a:t>
            </a:r>
            <a:r>
              <a:rPr lang="en-US" dirty="0"/>
              <a:t>The Father loves the Son and has given everything over to him. </a:t>
            </a:r>
            <a:r>
              <a:rPr lang="en-US" b="1" baseline="30000" dirty="0"/>
              <a:t>36 </a:t>
            </a:r>
            <a:r>
              <a:rPr lang="en-US" dirty="0"/>
              <a:t>Whoever believes in the Son has eternal life, but whoever disobeys the Son will not see life, but the wrath of God remains upon him.</a:t>
            </a:r>
          </a:p>
          <a:p>
            <a:endParaRPr lang="en-US" dirty="0"/>
          </a:p>
        </p:txBody>
      </p:sp>
    </p:spTree>
    <p:extLst>
      <p:ext uri="{BB962C8B-B14F-4D97-AF65-F5344CB8AC3E}">
        <p14:creationId xmlns:p14="http://schemas.microsoft.com/office/powerpoint/2010/main" val="1032881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167951" y="242596"/>
            <a:ext cx="10711543" cy="6463308"/>
          </a:xfrm>
          <a:prstGeom prst="rect">
            <a:avLst/>
          </a:prstGeom>
          <a:noFill/>
        </p:spPr>
        <p:txBody>
          <a:bodyPr wrap="square" rtlCol="0">
            <a:spAutoFit/>
          </a:bodyPr>
          <a:lstStyle/>
          <a:p>
            <a:r>
              <a:rPr lang="en-US" dirty="0"/>
              <a:t>  </a:t>
            </a:r>
            <a:r>
              <a:rPr lang="en-US" b="1" dirty="0"/>
              <a:t>Chapter 4</a:t>
            </a:r>
          </a:p>
          <a:p>
            <a:r>
              <a:rPr lang="en-US" b="1" baseline="30000" dirty="0"/>
              <a:t>1 </a:t>
            </a:r>
            <a:r>
              <a:rPr lang="en-US" baseline="30000" dirty="0"/>
              <a:t>[</a:t>
            </a:r>
            <a:r>
              <a:rPr lang="en-US" baseline="30000" dirty="0">
                <a:hlinkClick r:id="rId2" tooltip="See footnote a"/>
              </a:rPr>
              <a:t>a</a:t>
            </a:r>
            <a:r>
              <a:rPr lang="en-US" baseline="30000" dirty="0"/>
              <a:t>]</a:t>
            </a:r>
            <a:r>
              <a:rPr lang="en-US" dirty="0"/>
              <a:t>Now when Jesus learned that the Pharisees had heard that Jesus was making and baptizing more disciples than John </a:t>
            </a:r>
            <a:r>
              <a:rPr lang="en-US" b="1" baseline="30000" dirty="0"/>
              <a:t>2 </a:t>
            </a:r>
            <a:r>
              <a:rPr lang="en-US" dirty="0"/>
              <a:t>(although Jesus himself was not baptizing, just his disciples),</a:t>
            </a:r>
            <a:r>
              <a:rPr lang="en-US" baseline="30000" dirty="0"/>
              <a:t>[</a:t>
            </a:r>
            <a:r>
              <a:rPr lang="en-US" baseline="30000" dirty="0">
                <a:hlinkClick r:id="rId3" tooltip="See footnote b"/>
              </a:rPr>
              <a:t>b</a:t>
            </a:r>
            <a:r>
              <a:rPr lang="en-US" baseline="30000" dirty="0"/>
              <a:t>]</a:t>
            </a:r>
            <a:r>
              <a:rPr lang="en-US" dirty="0"/>
              <a:t> </a:t>
            </a:r>
            <a:r>
              <a:rPr lang="en-US" b="1" baseline="30000" dirty="0"/>
              <a:t>3 </a:t>
            </a:r>
            <a:r>
              <a:rPr lang="en-US" dirty="0"/>
              <a:t>he left Judea and returned to Galilee.</a:t>
            </a:r>
          </a:p>
          <a:p>
            <a:r>
              <a:rPr lang="en-US" b="1" dirty="0"/>
              <a:t>The Samaritan Woman.</a:t>
            </a:r>
            <a:r>
              <a:rPr lang="en-US" dirty="0"/>
              <a:t> </a:t>
            </a:r>
            <a:r>
              <a:rPr lang="en-US" b="1" baseline="30000" dirty="0"/>
              <a:t>4 </a:t>
            </a:r>
            <a:r>
              <a:rPr lang="en-US" dirty="0"/>
              <a:t>He had to</a:t>
            </a:r>
            <a:r>
              <a:rPr lang="en-US" baseline="30000" dirty="0"/>
              <a:t>[</a:t>
            </a:r>
            <a:r>
              <a:rPr lang="en-US" baseline="30000" dirty="0">
                <a:hlinkClick r:id="rId4" tooltip="See footnote c"/>
              </a:rPr>
              <a:t>c</a:t>
            </a:r>
            <a:r>
              <a:rPr lang="en-US" baseline="30000" dirty="0"/>
              <a:t>]</a:t>
            </a:r>
            <a:r>
              <a:rPr lang="en-US" dirty="0"/>
              <a:t> pass through Samaria. </a:t>
            </a:r>
            <a:r>
              <a:rPr lang="en-US" b="1" baseline="30000" dirty="0"/>
              <a:t>5 </a:t>
            </a:r>
            <a:r>
              <a:rPr lang="en-US" dirty="0"/>
              <a:t>So he came to a town of Samaria called Sychar,</a:t>
            </a:r>
            <a:r>
              <a:rPr lang="en-US" baseline="30000" dirty="0"/>
              <a:t>[</a:t>
            </a:r>
            <a:r>
              <a:rPr lang="en-US" baseline="30000" dirty="0">
                <a:hlinkClick r:id="rId5" tooltip="See footnote d"/>
              </a:rPr>
              <a:t>d</a:t>
            </a:r>
            <a:r>
              <a:rPr lang="en-US" baseline="30000" dirty="0"/>
              <a:t>]</a:t>
            </a:r>
            <a:r>
              <a:rPr lang="en-US" dirty="0"/>
              <a:t> near the plot of land that Jacob had given to his son Joseph. </a:t>
            </a:r>
            <a:r>
              <a:rPr lang="en-US" b="1" baseline="30000" dirty="0"/>
              <a:t>6 </a:t>
            </a:r>
            <a:r>
              <a:rPr lang="en-US" dirty="0"/>
              <a:t>Jacob’s well was there. Jesus, tired from his journey, sat down there at the well. It was about noon.</a:t>
            </a:r>
          </a:p>
          <a:p>
            <a:r>
              <a:rPr lang="en-US" b="1" baseline="30000" dirty="0"/>
              <a:t>7 </a:t>
            </a:r>
            <a:r>
              <a:rPr lang="en-US" dirty="0"/>
              <a:t>A woman of Samaria came to draw water. Jesus said to her, “Give me a drink.” </a:t>
            </a:r>
            <a:r>
              <a:rPr lang="en-US" b="1" baseline="30000" dirty="0"/>
              <a:t>8 </a:t>
            </a:r>
            <a:r>
              <a:rPr lang="en-US" dirty="0"/>
              <a:t>His disciples had gone into the town to buy food. </a:t>
            </a:r>
            <a:r>
              <a:rPr lang="en-US" b="1" baseline="30000" dirty="0"/>
              <a:t>9 </a:t>
            </a:r>
            <a:r>
              <a:rPr lang="en-US" baseline="30000" dirty="0"/>
              <a:t>[</a:t>
            </a:r>
            <a:r>
              <a:rPr lang="en-US" baseline="30000" dirty="0">
                <a:hlinkClick r:id="rId6" tooltip="See footnote e"/>
              </a:rPr>
              <a:t>e</a:t>
            </a:r>
            <a:r>
              <a:rPr lang="en-US" baseline="30000" dirty="0"/>
              <a:t>]</a:t>
            </a:r>
            <a:r>
              <a:rPr lang="en-US" dirty="0"/>
              <a:t>The Samaritan woman said to him, “How can you, a Jew, ask me, a Samaritan woman, for a drink?” (For Jews use nothing in common with Samaritans.) </a:t>
            </a:r>
            <a:r>
              <a:rPr lang="en-US" b="1" baseline="30000" dirty="0"/>
              <a:t>10 </a:t>
            </a:r>
            <a:r>
              <a:rPr lang="en-US" baseline="30000" dirty="0"/>
              <a:t>[</a:t>
            </a:r>
            <a:r>
              <a:rPr lang="en-US" baseline="30000" dirty="0">
                <a:hlinkClick r:id="rId7" tooltip="See footnote f"/>
              </a:rPr>
              <a:t>f</a:t>
            </a:r>
            <a:r>
              <a:rPr lang="en-US" baseline="30000" dirty="0"/>
              <a:t>]</a:t>
            </a:r>
            <a:r>
              <a:rPr lang="en-US" dirty="0"/>
              <a:t>Jesus answered and said to her, “If you knew the gift of God and who is saying to you, ‘Give me a drink,’ you would have asked him and he would have given you living water.” </a:t>
            </a:r>
            <a:r>
              <a:rPr lang="en-US" b="1" baseline="30000" dirty="0"/>
              <a:t>11 </a:t>
            </a:r>
            <a:r>
              <a:rPr lang="en-US" dirty="0"/>
              <a:t>[The woman] said to him, “Sir,</a:t>
            </a:r>
            <a:r>
              <a:rPr lang="en-US" baseline="30000" dirty="0"/>
              <a:t>[</a:t>
            </a:r>
            <a:r>
              <a:rPr lang="en-US" baseline="30000" dirty="0">
                <a:hlinkClick r:id="rId8" tooltip="See footnote g"/>
              </a:rPr>
              <a:t>g</a:t>
            </a:r>
            <a:r>
              <a:rPr lang="en-US" baseline="30000" dirty="0"/>
              <a:t>]</a:t>
            </a:r>
            <a:r>
              <a:rPr lang="en-US" dirty="0"/>
              <a:t> you do not even have a bucket and the well is deep; where then can you get this living water? </a:t>
            </a:r>
            <a:r>
              <a:rPr lang="en-US" b="1" baseline="30000" dirty="0"/>
              <a:t>12 </a:t>
            </a:r>
            <a:r>
              <a:rPr lang="en-US" dirty="0"/>
              <a:t>Are you greater than our father Jacob, who gave us this well and drank from it himself with his children and his flocks?” </a:t>
            </a:r>
            <a:r>
              <a:rPr lang="en-US" b="1" baseline="30000" dirty="0"/>
              <a:t>13 </a:t>
            </a:r>
            <a:r>
              <a:rPr lang="en-US" dirty="0"/>
              <a:t>Jesus answered and said to her, “Everyone who drinks this water will be thirsty again; </a:t>
            </a:r>
            <a:r>
              <a:rPr lang="en-US" b="1" baseline="30000" dirty="0"/>
              <a:t>14 </a:t>
            </a:r>
            <a:r>
              <a:rPr lang="en-US" dirty="0"/>
              <a:t>but whoever drinks the water I shall give will never thirst; the water I shall give will become in him a spring of water welling up to eternal life.” </a:t>
            </a:r>
            <a:r>
              <a:rPr lang="en-US" b="1" baseline="30000" dirty="0"/>
              <a:t>15 </a:t>
            </a:r>
            <a:r>
              <a:rPr lang="en-US" dirty="0"/>
              <a:t>The woman said to him, “Sir, give me this water, so that I may not be thirsty or have to keep coming here to draw water.”</a:t>
            </a:r>
          </a:p>
          <a:p>
            <a:r>
              <a:rPr lang="en-US" b="1" baseline="30000" dirty="0"/>
              <a:t>16 </a:t>
            </a:r>
            <a:r>
              <a:rPr lang="en-US" dirty="0"/>
              <a:t>Jesus said to her, “Go call your husband and come back.” </a:t>
            </a:r>
            <a:r>
              <a:rPr lang="en-US" b="1" baseline="30000" dirty="0"/>
              <a:t>17 </a:t>
            </a:r>
            <a:r>
              <a:rPr lang="en-US" dirty="0"/>
              <a:t>The woman answered and said to him, “I do not have a husband.” Jesus answered her, “You are right in saying, ‘I do not have a husband.’ </a:t>
            </a:r>
            <a:r>
              <a:rPr lang="en-US" b="1" baseline="30000" dirty="0"/>
              <a:t>18 </a:t>
            </a:r>
            <a:r>
              <a:rPr lang="en-US" dirty="0"/>
              <a:t>For you have had five husbands, and the one you have now is not your husband. What you have said is true.” </a:t>
            </a:r>
            <a:r>
              <a:rPr lang="en-US" b="1" baseline="30000" dirty="0"/>
              <a:t>19 </a:t>
            </a:r>
            <a:r>
              <a:rPr lang="en-US" dirty="0"/>
              <a:t>The woman said to him, “Sir, I can see that you are a prophet. </a:t>
            </a:r>
            <a:r>
              <a:rPr lang="en-US" b="1" baseline="30000" dirty="0"/>
              <a:t>20 </a:t>
            </a:r>
            <a:r>
              <a:rPr lang="en-US" dirty="0"/>
              <a:t>Our ancestors worshiped on this mountain;</a:t>
            </a:r>
            <a:r>
              <a:rPr lang="en-US" baseline="30000" dirty="0"/>
              <a:t>[</a:t>
            </a:r>
            <a:r>
              <a:rPr lang="en-US" baseline="30000" dirty="0">
                <a:hlinkClick r:id="rId9" tooltip="See footnote h"/>
              </a:rPr>
              <a:t>h</a:t>
            </a:r>
            <a:r>
              <a:rPr lang="en-US" baseline="30000" dirty="0"/>
              <a:t>]</a:t>
            </a:r>
            <a:r>
              <a:rPr lang="en-US" dirty="0"/>
              <a:t> but you people say that the place to worship is in Jerusalem.” </a:t>
            </a:r>
            <a:r>
              <a:rPr lang="en-US" b="1" baseline="30000" dirty="0"/>
              <a:t>21 </a:t>
            </a:r>
            <a:r>
              <a:rPr lang="en-US" dirty="0"/>
              <a:t>Jesus said to her, “Believe me, woman, the hour is coming when you will worship the Father neither on this mountain nor in Jerusalem. </a:t>
            </a:r>
            <a:r>
              <a:rPr lang="en-US" b="1" baseline="30000" dirty="0"/>
              <a:t>22 </a:t>
            </a:r>
            <a:r>
              <a:rPr lang="en-US" dirty="0"/>
              <a:t>You people worship what you do not understand; we worship what we understand, because salvation is from the Jews. </a:t>
            </a:r>
          </a:p>
        </p:txBody>
      </p:sp>
    </p:spTree>
    <p:extLst>
      <p:ext uri="{BB962C8B-B14F-4D97-AF65-F5344CB8AC3E}">
        <p14:creationId xmlns:p14="http://schemas.microsoft.com/office/powerpoint/2010/main" val="2384094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161037" cy="6186309"/>
          </a:xfrm>
          <a:prstGeom prst="rect">
            <a:avLst/>
          </a:prstGeom>
          <a:noFill/>
        </p:spPr>
        <p:txBody>
          <a:bodyPr wrap="square" rtlCol="0">
            <a:spAutoFit/>
          </a:bodyPr>
          <a:lstStyle/>
          <a:p>
            <a:r>
              <a:rPr lang="en-US" b="1" baseline="30000" dirty="0"/>
              <a:t>23 </a:t>
            </a:r>
            <a:r>
              <a:rPr lang="en-US" dirty="0"/>
              <a:t>But the hour is coming, and is now here, when true worshipers will worship the Father in Spirit and truth;</a:t>
            </a:r>
            <a:r>
              <a:rPr lang="en-US" baseline="30000" dirty="0"/>
              <a:t>[</a:t>
            </a:r>
            <a:r>
              <a:rPr lang="en-US" baseline="30000" dirty="0">
                <a:hlinkClick r:id="rId2" tooltip="See footnote i"/>
              </a:rPr>
              <a:t>i</a:t>
            </a:r>
            <a:r>
              <a:rPr lang="en-US" baseline="30000" dirty="0"/>
              <a:t>]</a:t>
            </a:r>
            <a:r>
              <a:rPr lang="en-US" dirty="0"/>
              <a:t> and indeed the Father seeks such people to worship him. </a:t>
            </a:r>
            <a:r>
              <a:rPr lang="en-US" b="1" baseline="30000" dirty="0"/>
              <a:t>24 </a:t>
            </a:r>
            <a:r>
              <a:rPr lang="en-US" dirty="0"/>
              <a:t>God is Spirit, and those who worship him must worship in Spirit and truth.” </a:t>
            </a:r>
            <a:r>
              <a:rPr lang="en-US" b="1" baseline="30000" dirty="0"/>
              <a:t>25 </a:t>
            </a:r>
            <a:r>
              <a:rPr lang="en-US" baseline="30000" dirty="0"/>
              <a:t>[</a:t>
            </a:r>
            <a:r>
              <a:rPr lang="en-US" baseline="30000" dirty="0">
                <a:hlinkClick r:id="rId3" tooltip="See footnote j"/>
              </a:rPr>
              <a:t>j</a:t>
            </a:r>
            <a:r>
              <a:rPr lang="en-US" baseline="30000" dirty="0"/>
              <a:t>]</a:t>
            </a:r>
            <a:r>
              <a:rPr lang="en-US" dirty="0"/>
              <a:t>The woman said to him, “I know that the Messiah is coming, the one called the Anointed; when he comes, he will tell us everything.” </a:t>
            </a:r>
            <a:r>
              <a:rPr lang="en-US" b="1" baseline="30000" dirty="0"/>
              <a:t>26 </a:t>
            </a:r>
            <a:r>
              <a:rPr lang="en-US" dirty="0"/>
              <a:t>Jesus said to her, “I am he,</a:t>
            </a:r>
            <a:r>
              <a:rPr lang="en-US" baseline="30000" dirty="0"/>
              <a:t>[</a:t>
            </a:r>
            <a:r>
              <a:rPr lang="en-US" baseline="30000" dirty="0">
                <a:hlinkClick r:id="rId4" tooltip="See footnote k"/>
              </a:rPr>
              <a:t>k</a:t>
            </a:r>
            <a:r>
              <a:rPr lang="en-US" baseline="30000" dirty="0"/>
              <a:t>]</a:t>
            </a:r>
            <a:r>
              <a:rPr lang="en-US" dirty="0"/>
              <a:t> the one who is speaking with you.”</a:t>
            </a:r>
          </a:p>
          <a:p>
            <a:r>
              <a:rPr lang="en-US" b="1" baseline="30000" dirty="0"/>
              <a:t>27 </a:t>
            </a:r>
            <a:r>
              <a:rPr lang="en-US" dirty="0"/>
              <a:t>At that moment his disciples returned, and were amazed that he was talking with a woman,</a:t>
            </a:r>
            <a:r>
              <a:rPr lang="en-US" baseline="30000" dirty="0"/>
              <a:t>[</a:t>
            </a:r>
            <a:r>
              <a:rPr lang="en-US" baseline="30000" dirty="0">
                <a:hlinkClick r:id="rId5" tooltip="See footnote l"/>
              </a:rPr>
              <a:t>l</a:t>
            </a:r>
            <a:r>
              <a:rPr lang="en-US" baseline="30000" dirty="0"/>
              <a:t>]</a:t>
            </a:r>
            <a:r>
              <a:rPr lang="en-US" dirty="0"/>
              <a:t> but still no one said, “What are you looking for?” or “Why are you talking with her?” </a:t>
            </a:r>
            <a:r>
              <a:rPr lang="en-US" b="1" baseline="30000" dirty="0"/>
              <a:t>28 </a:t>
            </a:r>
            <a:r>
              <a:rPr lang="en-US" dirty="0"/>
              <a:t>The woman left her water jar and went into the town and said to the people, </a:t>
            </a:r>
            <a:r>
              <a:rPr lang="en-US" b="1" baseline="30000" dirty="0"/>
              <a:t>29 </a:t>
            </a:r>
            <a:r>
              <a:rPr lang="en-US" dirty="0"/>
              <a:t>“Come see a man who told me everything I have done. Could he possibly be the Messiah?” </a:t>
            </a:r>
            <a:r>
              <a:rPr lang="en-US" b="1" baseline="30000" dirty="0"/>
              <a:t>30 </a:t>
            </a:r>
            <a:r>
              <a:rPr lang="en-US" dirty="0"/>
              <a:t>They went out of the town and came to him. </a:t>
            </a:r>
            <a:r>
              <a:rPr lang="en-US" b="1" baseline="30000" dirty="0"/>
              <a:t>31 </a:t>
            </a:r>
            <a:r>
              <a:rPr lang="en-US" dirty="0"/>
              <a:t>Meanwhile, the disciples urged him, “Rabbi, eat.” </a:t>
            </a:r>
            <a:r>
              <a:rPr lang="en-US" b="1" baseline="30000" dirty="0"/>
              <a:t>32 </a:t>
            </a:r>
            <a:r>
              <a:rPr lang="en-US" dirty="0"/>
              <a:t>But he said to them, “I have food to eat of which you do not know.” </a:t>
            </a:r>
            <a:r>
              <a:rPr lang="en-US" b="1" baseline="30000" dirty="0"/>
              <a:t>33 </a:t>
            </a:r>
            <a:r>
              <a:rPr lang="en-US" dirty="0"/>
              <a:t>So the disciples said to one another, “Could someone have brought him something to eat?” </a:t>
            </a:r>
            <a:r>
              <a:rPr lang="en-US" b="1" baseline="30000" dirty="0"/>
              <a:t>34 </a:t>
            </a:r>
            <a:r>
              <a:rPr lang="en-US" dirty="0"/>
              <a:t>Jesus said to them, “My food is to do the will of the one who sent me and to finish his work. </a:t>
            </a:r>
            <a:r>
              <a:rPr lang="en-US" b="1" baseline="30000" dirty="0"/>
              <a:t>35 </a:t>
            </a:r>
            <a:r>
              <a:rPr lang="en-US" dirty="0"/>
              <a:t>Do you not say, ‘In four months</a:t>
            </a:r>
            <a:r>
              <a:rPr lang="en-US" baseline="30000" dirty="0"/>
              <a:t>[</a:t>
            </a:r>
            <a:r>
              <a:rPr lang="en-US" baseline="30000" dirty="0">
                <a:hlinkClick r:id="rId6" tooltip="See footnote m"/>
              </a:rPr>
              <a:t>m</a:t>
            </a:r>
            <a:r>
              <a:rPr lang="en-US" baseline="30000" dirty="0"/>
              <a:t>]</a:t>
            </a:r>
            <a:r>
              <a:rPr lang="en-US" dirty="0"/>
              <a:t> the harvest will be here’? I tell you, look up and see the fields ripe for the harvest. </a:t>
            </a:r>
            <a:r>
              <a:rPr lang="en-US" b="1" baseline="30000" dirty="0"/>
              <a:t>36 </a:t>
            </a:r>
            <a:r>
              <a:rPr lang="en-US" dirty="0"/>
              <a:t>The reaper is already</a:t>
            </a:r>
            <a:r>
              <a:rPr lang="en-US" baseline="30000" dirty="0"/>
              <a:t>[</a:t>
            </a:r>
            <a:r>
              <a:rPr lang="en-US" baseline="30000" dirty="0">
                <a:hlinkClick r:id="rId7" tooltip="See footnote n"/>
              </a:rPr>
              <a:t>n</a:t>
            </a:r>
            <a:r>
              <a:rPr lang="en-US" baseline="30000" dirty="0"/>
              <a:t>]</a:t>
            </a:r>
            <a:r>
              <a:rPr lang="en-US" dirty="0"/>
              <a:t> receiving his payment and gathering crops for eternal life, so that the sower and reaper can rejoice together. </a:t>
            </a:r>
            <a:r>
              <a:rPr lang="en-US" b="1" baseline="30000" dirty="0"/>
              <a:t>37 </a:t>
            </a:r>
            <a:r>
              <a:rPr lang="en-US" dirty="0"/>
              <a:t>For here the saying is verified that ‘One sows and another reaps.’ </a:t>
            </a:r>
            <a:r>
              <a:rPr lang="en-US" b="1" baseline="30000" dirty="0"/>
              <a:t>38 </a:t>
            </a:r>
            <a:r>
              <a:rPr lang="en-US" dirty="0"/>
              <a:t>I sent you to reap what you have not worked for; others have done the work, and you are sharing the fruits of their work.”</a:t>
            </a:r>
          </a:p>
          <a:p>
            <a:r>
              <a:rPr lang="en-US" b="1" baseline="30000" dirty="0"/>
              <a:t>39 </a:t>
            </a:r>
            <a:r>
              <a:rPr lang="en-US" dirty="0"/>
              <a:t>Many of the Samaritans of that town began to believe in him because of the word of the woman</a:t>
            </a:r>
            <a:r>
              <a:rPr lang="en-US" baseline="30000" dirty="0"/>
              <a:t>[</a:t>
            </a:r>
            <a:r>
              <a:rPr lang="en-US" baseline="30000" dirty="0">
                <a:hlinkClick r:id="rId8" tooltip="See footnote o"/>
              </a:rPr>
              <a:t>o</a:t>
            </a:r>
            <a:r>
              <a:rPr lang="en-US" baseline="30000" dirty="0"/>
              <a:t>]</a:t>
            </a:r>
            <a:r>
              <a:rPr lang="en-US" dirty="0"/>
              <a:t> who testified, “He told me everything I have done.” </a:t>
            </a:r>
            <a:r>
              <a:rPr lang="en-US" b="1" baseline="30000" dirty="0"/>
              <a:t>40 </a:t>
            </a:r>
            <a:r>
              <a:rPr lang="en-US" dirty="0"/>
              <a:t>When the Samaritans came to him, they invited him to stay with them; and he stayed there two days. </a:t>
            </a:r>
            <a:r>
              <a:rPr lang="en-US" b="1" baseline="30000" dirty="0"/>
              <a:t>41 </a:t>
            </a:r>
            <a:r>
              <a:rPr lang="en-US" dirty="0"/>
              <a:t>Many more began to believe in him because of his word, </a:t>
            </a:r>
            <a:r>
              <a:rPr lang="en-US" b="1" baseline="30000" dirty="0"/>
              <a:t>42 </a:t>
            </a:r>
            <a:r>
              <a:rPr lang="en-US" dirty="0"/>
              <a:t>and they said to the woman, “We no longer believe because of your word; for we have heard for ourselves, and we know that this is truly the savior of the world.”</a:t>
            </a:r>
          </a:p>
        </p:txBody>
      </p:sp>
    </p:spTree>
    <p:extLst>
      <p:ext uri="{BB962C8B-B14F-4D97-AF65-F5344CB8AC3E}">
        <p14:creationId xmlns:p14="http://schemas.microsoft.com/office/powerpoint/2010/main" val="2115185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text, painting, indoor, rug&#10;&#10;Description automatically generated">
            <a:extLst>
              <a:ext uri="{FF2B5EF4-FFF2-40B4-BE49-F238E27FC236}">
                <a16:creationId xmlns:a16="http://schemas.microsoft.com/office/drawing/2014/main" id="{A2322F49-1DFD-46F9-949D-0C69E874141B}"/>
              </a:ext>
            </a:extLst>
          </p:cNvPr>
          <p:cNvPicPr>
            <a:picLocks noChangeAspect="1"/>
          </p:cNvPicPr>
          <p:nvPr/>
        </p:nvPicPr>
        <p:blipFill rotWithShape="1">
          <a:blip r:embed="rId2">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0435" r="1" b="7248"/>
          <a:stretch/>
        </p:blipFill>
        <p:spPr>
          <a:xfrm>
            <a:off x="5797543" y="10"/>
            <a:ext cx="6394152" cy="6857990"/>
          </a:xfrm>
          <a:prstGeom prst="rect">
            <a:avLst/>
          </a:prstGeom>
        </p:spPr>
      </p:pic>
      <p:pic>
        <p:nvPicPr>
          <p:cNvPr id="12" name="Picture 11">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031B849-C258-4F1A-BFBD-DF57EBDB0A41}"/>
              </a:ext>
            </a:extLst>
          </p:cNvPr>
          <p:cNvSpPr>
            <a:spLocks noGrp="1"/>
          </p:cNvSpPr>
          <p:nvPr>
            <p:ph type="title"/>
          </p:nvPr>
        </p:nvSpPr>
        <p:spPr>
          <a:xfrm>
            <a:off x="293720" y="798445"/>
            <a:ext cx="6079088" cy="1311664"/>
          </a:xfrm>
        </p:spPr>
        <p:txBody>
          <a:bodyPr>
            <a:noAutofit/>
          </a:bodyPr>
          <a:lstStyle/>
          <a:p>
            <a:r>
              <a:rPr lang="en-US" sz="6000" dirty="0">
                <a:solidFill>
                  <a:srgbClr val="000000"/>
                </a:solidFill>
                <a:latin typeface="Old English Text MT" panose="03040902040508030806" pitchFamily="66" charset="0"/>
              </a:rPr>
              <a:t>Gospel of John</a:t>
            </a:r>
          </a:p>
        </p:txBody>
      </p:sp>
      <p:sp>
        <p:nvSpPr>
          <p:cNvPr id="7" name="Content Placeholder 8">
            <a:extLst>
              <a:ext uri="{FF2B5EF4-FFF2-40B4-BE49-F238E27FC236}">
                <a16:creationId xmlns:a16="http://schemas.microsoft.com/office/drawing/2014/main" id="{4063CC6A-A7C5-415F-A7A9-BB69D6B60752}"/>
              </a:ext>
            </a:extLst>
          </p:cNvPr>
          <p:cNvSpPr>
            <a:spLocks noGrp="1"/>
          </p:cNvSpPr>
          <p:nvPr>
            <p:ph idx="1"/>
          </p:nvPr>
        </p:nvSpPr>
        <p:spPr>
          <a:xfrm>
            <a:off x="293720" y="2110109"/>
            <a:ext cx="5635132" cy="3788830"/>
          </a:xfrm>
        </p:spPr>
        <p:txBody>
          <a:bodyPr anchor="ctr">
            <a:normAutofit/>
          </a:bodyPr>
          <a:lstStyle/>
          <a:p>
            <a:r>
              <a:rPr lang="en-US" sz="4000" dirty="0">
                <a:solidFill>
                  <a:srgbClr val="000000"/>
                </a:solidFill>
                <a:latin typeface="Brush Script MT" panose="03060802040406070304" pitchFamily="66" charset="0"/>
              </a:rPr>
              <a:t>Prologue</a:t>
            </a:r>
          </a:p>
          <a:p>
            <a:r>
              <a:rPr lang="en-US" sz="4000" dirty="0">
                <a:solidFill>
                  <a:srgbClr val="000000"/>
                </a:solidFill>
                <a:latin typeface="Brush Script MT" panose="03060802040406070304" pitchFamily="66" charset="0"/>
              </a:rPr>
              <a:t>Book of Signs</a:t>
            </a:r>
          </a:p>
          <a:p>
            <a:r>
              <a:rPr lang="en-US" sz="4000" dirty="0">
                <a:solidFill>
                  <a:srgbClr val="000000"/>
                </a:solidFill>
                <a:latin typeface="Brush Script MT" panose="03060802040406070304" pitchFamily="66" charset="0"/>
              </a:rPr>
              <a:t>Book of Glory</a:t>
            </a:r>
          </a:p>
          <a:p>
            <a:r>
              <a:rPr lang="en-US" sz="4000" dirty="0">
                <a:solidFill>
                  <a:srgbClr val="000000"/>
                </a:solidFill>
                <a:latin typeface="Brush Script MT" panose="03060802040406070304" pitchFamily="66" charset="0"/>
              </a:rPr>
              <a:t>Epilogue</a:t>
            </a:r>
          </a:p>
        </p:txBody>
      </p:sp>
    </p:spTree>
    <p:extLst>
      <p:ext uri="{BB962C8B-B14F-4D97-AF65-F5344CB8AC3E}">
        <p14:creationId xmlns:p14="http://schemas.microsoft.com/office/powerpoint/2010/main" val="4095845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021078" cy="3970318"/>
          </a:xfrm>
          <a:prstGeom prst="rect">
            <a:avLst/>
          </a:prstGeom>
          <a:noFill/>
        </p:spPr>
        <p:txBody>
          <a:bodyPr wrap="square" rtlCol="0">
            <a:spAutoFit/>
          </a:bodyPr>
          <a:lstStyle/>
          <a:p>
            <a:r>
              <a:rPr lang="en-US" b="1" dirty="0"/>
              <a:t>Return to Galilee.</a:t>
            </a:r>
            <a:r>
              <a:rPr lang="en-US" dirty="0"/>
              <a:t> </a:t>
            </a:r>
            <a:r>
              <a:rPr lang="en-US" b="1" baseline="30000" dirty="0"/>
              <a:t>43 </a:t>
            </a:r>
            <a:r>
              <a:rPr lang="en-US" baseline="30000" dirty="0"/>
              <a:t>[</a:t>
            </a:r>
            <a:r>
              <a:rPr lang="en-US" baseline="30000" dirty="0">
                <a:hlinkClick r:id="rId2" tooltip="See footnote p"/>
              </a:rPr>
              <a:t>p</a:t>
            </a:r>
            <a:r>
              <a:rPr lang="en-US" baseline="30000" dirty="0"/>
              <a:t>]</a:t>
            </a:r>
            <a:r>
              <a:rPr lang="en-US" dirty="0"/>
              <a:t>After the two days, he left there for Galilee. </a:t>
            </a:r>
            <a:r>
              <a:rPr lang="en-US" b="1" baseline="30000" dirty="0"/>
              <a:t>44 </a:t>
            </a:r>
            <a:r>
              <a:rPr lang="en-US" baseline="30000" dirty="0"/>
              <a:t>[</a:t>
            </a:r>
            <a:r>
              <a:rPr lang="en-US" baseline="30000" dirty="0">
                <a:hlinkClick r:id="rId3" tooltip="See footnote q"/>
              </a:rPr>
              <a:t>q</a:t>
            </a:r>
            <a:r>
              <a:rPr lang="en-US" baseline="30000" dirty="0"/>
              <a:t>]</a:t>
            </a:r>
            <a:r>
              <a:rPr lang="en-US" dirty="0"/>
              <a:t>For Jesus himself testified that a prophet has no honor in his native place. </a:t>
            </a:r>
            <a:r>
              <a:rPr lang="en-US" b="1" baseline="30000" dirty="0"/>
              <a:t>45 </a:t>
            </a:r>
            <a:r>
              <a:rPr lang="en-US" dirty="0"/>
              <a:t>When he came into Galilee, the Galileans welcomed him, since they had seen all he had done in Jerusalem at the feast; for they themselves had gone to the feast.</a:t>
            </a:r>
          </a:p>
          <a:p>
            <a:r>
              <a:rPr lang="en-US" b="1" dirty="0"/>
              <a:t>Second Sign at Cana.</a:t>
            </a:r>
            <a:r>
              <a:rPr lang="en-US" baseline="30000" dirty="0"/>
              <a:t>[</a:t>
            </a:r>
            <a:r>
              <a:rPr lang="en-US" baseline="30000" dirty="0">
                <a:hlinkClick r:id="rId4" tooltip="See footnote r"/>
              </a:rPr>
              <a:t>r</a:t>
            </a:r>
            <a:r>
              <a:rPr lang="en-US" baseline="30000" dirty="0"/>
              <a:t>]</a:t>
            </a:r>
            <a:r>
              <a:rPr lang="en-US" dirty="0"/>
              <a:t> </a:t>
            </a:r>
            <a:r>
              <a:rPr lang="en-US" b="1" baseline="30000" dirty="0"/>
              <a:t>46 </a:t>
            </a:r>
            <a:r>
              <a:rPr lang="en-US" dirty="0"/>
              <a:t>Then he returned to Cana in Galilee, where he had made the water wine. Now there was a royal official whose son was ill in Capernaum. </a:t>
            </a:r>
            <a:r>
              <a:rPr lang="en-US" b="1" baseline="30000" dirty="0"/>
              <a:t>47 </a:t>
            </a:r>
            <a:r>
              <a:rPr lang="en-US" dirty="0"/>
              <a:t>When he heard that Jesus had arrived in Galilee from Judea, he went to him and asked him to come down and heal his son, who was near death. </a:t>
            </a:r>
            <a:r>
              <a:rPr lang="en-US" b="1" baseline="30000" dirty="0"/>
              <a:t>48 </a:t>
            </a:r>
            <a:r>
              <a:rPr lang="en-US" dirty="0"/>
              <a:t>Jesus said to him, “Unless you people see signs and wonders, you will not believe.” </a:t>
            </a:r>
            <a:r>
              <a:rPr lang="en-US" b="1" baseline="30000" dirty="0"/>
              <a:t>49 </a:t>
            </a:r>
            <a:r>
              <a:rPr lang="en-US" dirty="0"/>
              <a:t>The royal official said to him, “Sir, come down before my child dies.” </a:t>
            </a:r>
            <a:r>
              <a:rPr lang="en-US" b="1" baseline="30000" dirty="0"/>
              <a:t>50 </a:t>
            </a:r>
            <a:r>
              <a:rPr lang="en-US" dirty="0"/>
              <a:t>Jesus said to him, “You may go; your son will live.” The man believed what Jesus said to him and left. </a:t>
            </a:r>
            <a:r>
              <a:rPr lang="en-US" b="1" baseline="30000" dirty="0"/>
              <a:t>51 </a:t>
            </a:r>
            <a:r>
              <a:rPr lang="en-US" dirty="0"/>
              <a:t>While he was on his way back, his slaves met him and told him that his boy would live. </a:t>
            </a:r>
            <a:r>
              <a:rPr lang="en-US" b="1" baseline="30000" dirty="0"/>
              <a:t>52 </a:t>
            </a:r>
            <a:r>
              <a:rPr lang="en-US" dirty="0"/>
              <a:t>He asked them when he began to recover. They told him, “The fever left him yesterday, about one in the afternoon.” </a:t>
            </a:r>
            <a:r>
              <a:rPr lang="en-US" b="1" baseline="30000" dirty="0"/>
              <a:t>53 </a:t>
            </a:r>
            <a:r>
              <a:rPr lang="en-US" dirty="0"/>
              <a:t>The father realized that just at that time Jesus had said to him, “Your son will live,” and he and his whole household came to believe. </a:t>
            </a:r>
            <a:r>
              <a:rPr lang="en-US" b="1" baseline="30000" dirty="0"/>
              <a:t>54 </a:t>
            </a:r>
            <a:r>
              <a:rPr lang="en-US" dirty="0"/>
              <a:t>[Now] this was the second sign Jesus did when he came to Galilee from Judea.</a:t>
            </a:r>
          </a:p>
          <a:p>
            <a:endParaRPr lang="en-US" dirty="0"/>
          </a:p>
        </p:txBody>
      </p:sp>
    </p:spTree>
    <p:extLst>
      <p:ext uri="{BB962C8B-B14F-4D97-AF65-F5344CB8AC3E}">
        <p14:creationId xmlns:p14="http://schemas.microsoft.com/office/powerpoint/2010/main" val="1251751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9853127" cy="5632311"/>
          </a:xfrm>
          <a:prstGeom prst="rect">
            <a:avLst/>
          </a:prstGeom>
          <a:noFill/>
        </p:spPr>
        <p:txBody>
          <a:bodyPr wrap="square" rtlCol="0">
            <a:spAutoFit/>
          </a:bodyPr>
          <a:lstStyle/>
          <a:p>
            <a:r>
              <a:rPr lang="en-US" dirty="0"/>
              <a:t>  </a:t>
            </a:r>
            <a:r>
              <a:rPr lang="en-US" b="1" dirty="0"/>
              <a:t>Chapter 5</a:t>
            </a:r>
            <a:r>
              <a:rPr lang="en-US" baseline="30000" dirty="0"/>
              <a:t>[</a:t>
            </a:r>
            <a:r>
              <a:rPr lang="en-US" baseline="30000" dirty="0">
                <a:hlinkClick r:id="rId2" tooltip="See footnote a"/>
              </a:rPr>
              <a:t>a</a:t>
            </a:r>
            <a:r>
              <a:rPr lang="en-US" baseline="30000" dirty="0"/>
              <a:t>]</a:t>
            </a:r>
            <a:endParaRPr lang="en-US" b="1" dirty="0"/>
          </a:p>
          <a:p>
            <a:r>
              <a:rPr lang="en-US" b="1" dirty="0"/>
              <a:t>Cure on a Sabbath.</a:t>
            </a:r>
            <a:r>
              <a:rPr lang="en-US" dirty="0"/>
              <a:t> </a:t>
            </a:r>
            <a:r>
              <a:rPr lang="en-US" b="1" baseline="30000" dirty="0"/>
              <a:t>1 </a:t>
            </a:r>
            <a:r>
              <a:rPr lang="en-US" dirty="0"/>
              <a:t>After this, there was a feast</a:t>
            </a:r>
            <a:r>
              <a:rPr lang="en-US" baseline="30000" dirty="0"/>
              <a:t>[</a:t>
            </a:r>
            <a:r>
              <a:rPr lang="en-US" baseline="30000" dirty="0">
                <a:hlinkClick r:id="rId3" tooltip="See footnote b"/>
              </a:rPr>
              <a:t>b</a:t>
            </a:r>
            <a:r>
              <a:rPr lang="en-US" baseline="30000" dirty="0"/>
              <a:t>]</a:t>
            </a:r>
            <a:r>
              <a:rPr lang="en-US" dirty="0"/>
              <a:t> of the Jews, and Jesus went up to Jerusalem. </a:t>
            </a:r>
            <a:r>
              <a:rPr lang="en-US" b="1" baseline="30000" dirty="0"/>
              <a:t>2 </a:t>
            </a:r>
            <a:r>
              <a:rPr lang="en-US" dirty="0"/>
              <a:t>Now there is in Jerusalem at the Sheep [Gate]</a:t>
            </a:r>
            <a:r>
              <a:rPr lang="en-US" baseline="30000" dirty="0"/>
              <a:t>[</a:t>
            </a:r>
            <a:r>
              <a:rPr lang="en-US" baseline="30000" dirty="0">
                <a:hlinkClick r:id="rId4" tooltip="See footnote c"/>
              </a:rPr>
              <a:t>c</a:t>
            </a:r>
            <a:r>
              <a:rPr lang="en-US" baseline="30000" dirty="0"/>
              <a:t>]</a:t>
            </a:r>
            <a:r>
              <a:rPr lang="en-US" dirty="0"/>
              <a:t> a pool called in Hebrew Bethesda, with five porticoes. </a:t>
            </a:r>
            <a:r>
              <a:rPr lang="en-US" b="1" baseline="30000" dirty="0"/>
              <a:t>3 </a:t>
            </a:r>
            <a:r>
              <a:rPr lang="en-US" dirty="0"/>
              <a:t>In these lay a large number of ill, blind, lame, and crippled.</a:t>
            </a:r>
            <a:r>
              <a:rPr lang="en-US" baseline="30000" dirty="0"/>
              <a:t>[</a:t>
            </a:r>
            <a:r>
              <a:rPr lang="en-US" baseline="30000" dirty="0">
                <a:hlinkClick r:id="rId5" tooltip="See footnote d"/>
              </a:rPr>
              <a:t>d</a:t>
            </a:r>
            <a:r>
              <a:rPr lang="en-US" baseline="30000" dirty="0"/>
              <a:t>]</a:t>
            </a:r>
            <a:r>
              <a:rPr lang="en-US" dirty="0"/>
              <a:t> [</a:t>
            </a:r>
            <a:r>
              <a:rPr lang="en-US" b="1" baseline="30000" dirty="0"/>
              <a:t>4 </a:t>
            </a:r>
            <a:r>
              <a:rPr lang="en-US" dirty="0"/>
              <a:t>]</a:t>
            </a:r>
            <a:r>
              <a:rPr lang="en-US" baseline="30000" dirty="0"/>
              <a:t>[</a:t>
            </a:r>
            <a:r>
              <a:rPr lang="en-US" baseline="30000" dirty="0">
                <a:hlinkClick r:id="rId6" tooltip="See footnote e"/>
              </a:rPr>
              <a:t>e</a:t>
            </a:r>
            <a:r>
              <a:rPr lang="en-US" baseline="30000" dirty="0"/>
              <a:t>]</a:t>
            </a:r>
            <a:r>
              <a:rPr lang="en-US" dirty="0"/>
              <a:t> </a:t>
            </a:r>
            <a:r>
              <a:rPr lang="en-US" b="1" baseline="30000" dirty="0"/>
              <a:t>5 </a:t>
            </a:r>
            <a:r>
              <a:rPr lang="en-US" dirty="0"/>
              <a:t>One man was there who had been ill for thirty-eight years. </a:t>
            </a:r>
            <a:r>
              <a:rPr lang="en-US" b="1" baseline="30000" dirty="0"/>
              <a:t>6 </a:t>
            </a:r>
            <a:r>
              <a:rPr lang="en-US" dirty="0"/>
              <a:t>When Jesus saw him lying there and knew that he had been ill for a long time, he said to him, “Do you want to be well?” </a:t>
            </a:r>
            <a:r>
              <a:rPr lang="en-US" b="1" baseline="30000" dirty="0"/>
              <a:t>7 </a:t>
            </a:r>
            <a:r>
              <a:rPr lang="en-US" dirty="0"/>
              <a:t>The sick man answered him, “Sir, I have no one to put me into the pool when the water is stirred up; while I am on my way, someone else gets down there before me.” </a:t>
            </a:r>
            <a:r>
              <a:rPr lang="en-US" b="1" baseline="30000" dirty="0"/>
              <a:t>8 </a:t>
            </a:r>
            <a:r>
              <a:rPr lang="en-US" dirty="0"/>
              <a:t>Jesus said to him, “Rise, take up your mat, and walk.” </a:t>
            </a:r>
            <a:r>
              <a:rPr lang="en-US" b="1" baseline="30000" dirty="0"/>
              <a:t>9 </a:t>
            </a:r>
            <a:r>
              <a:rPr lang="en-US" dirty="0"/>
              <a:t>Immediately the man became well, took up his mat, and walked.</a:t>
            </a:r>
          </a:p>
          <a:p>
            <a:r>
              <a:rPr lang="en-US" dirty="0"/>
              <a:t>Now that day was a sabbath. </a:t>
            </a:r>
            <a:r>
              <a:rPr lang="en-US" b="1" baseline="30000" dirty="0"/>
              <a:t>10 </a:t>
            </a:r>
            <a:r>
              <a:rPr lang="en-US" dirty="0"/>
              <a:t>So the Jews said to the man who was cured, “It is the sabbath, and it is not lawful for you to carry your mat.” </a:t>
            </a:r>
            <a:r>
              <a:rPr lang="en-US" b="1" baseline="30000" dirty="0"/>
              <a:t>11 </a:t>
            </a:r>
            <a:r>
              <a:rPr lang="en-US" dirty="0"/>
              <a:t>He answered them, “The man who made me well told me, ‘Take up your mat and walk.’” </a:t>
            </a:r>
            <a:r>
              <a:rPr lang="en-US" b="1" baseline="30000" dirty="0"/>
              <a:t>12 </a:t>
            </a:r>
            <a:r>
              <a:rPr lang="en-US" dirty="0"/>
              <a:t>They asked him, “Who is the man who told you, ‘Take it up and walk’?” </a:t>
            </a:r>
            <a:r>
              <a:rPr lang="en-US" b="1" baseline="30000" dirty="0"/>
              <a:t>13 </a:t>
            </a:r>
            <a:r>
              <a:rPr lang="en-US" dirty="0"/>
              <a:t>The man who was healed did not know who it was, for Jesus had slipped away, since there was a crowd there. </a:t>
            </a:r>
            <a:r>
              <a:rPr lang="en-US" b="1" baseline="30000" dirty="0"/>
              <a:t>14 </a:t>
            </a:r>
            <a:r>
              <a:rPr lang="en-US" baseline="30000" dirty="0"/>
              <a:t>[</a:t>
            </a:r>
            <a:r>
              <a:rPr lang="en-US" baseline="30000" dirty="0">
                <a:hlinkClick r:id="rId7" tooltip="See footnote f"/>
              </a:rPr>
              <a:t>f</a:t>
            </a:r>
            <a:r>
              <a:rPr lang="en-US" baseline="30000" dirty="0"/>
              <a:t>]</a:t>
            </a:r>
            <a:r>
              <a:rPr lang="en-US" dirty="0"/>
              <a:t>After this Jesus found him in the temple area and said to him, “Look, you are well; do not sin any more, so that nothing worse may happen to you.” </a:t>
            </a:r>
            <a:r>
              <a:rPr lang="en-US" b="1" baseline="30000" dirty="0"/>
              <a:t>15 </a:t>
            </a:r>
            <a:r>
              <a:rPr lang="en-US" dirty="0"/>
              <a:t>The man went and told the Jews that Jesus was the one who had made him well. </a:t>
            </a:r>
            <a:r>
              <a:rPr lang="en-US" b="1" baseline="30000" dirty="0"/>
              <a:t>16 </a:t>
            </a:r>
            <a:r>
              <a:rPr lang="en-US" dirty="0"/>
              <a:t>Therefore, the Jews began to persecute Jesus because he did this on a sabbath. </a:t>
            </a:r>
            <a:r>
              <a:rPr lang="en-US" b="1" baseline="30000" dirty="0"/>
              <a:t>17 </a:t>
            </a:r>
            <a:r>
              <a:rPr lang="en-US" baseline="30000" dirty="0"/>
              <a:t>[</a:t>
            </a:r>
            <a:r>
              <a:rPr lang="en-US" baseline="30000" dirty="0">
                <a:hlinkClick r:id="rId8" tooltip="See footnote g"/>
              </a:rPr>
              <a:t>g</a:t>
            </a:r>
            <a:r>
              <a:rPr lang="en-US" baseline="30000" dirty="0"/>
              <a:t>]</a:t>
            </a:r>
            <a:r>
              <a:rPr lang="en-US" dirty="0"/>
              <a:t>But Jesus answered them, “My Father is at work until now, so I am at work.” </a:t>
            </a:r>
            <a:r>
              <a:rPr lang="en-US" b="1" baseline="30000" dirty="0"/>
              <a:t>18 </a:t>
            </a:r>
            <a:r>
              <a:rPr lang="en-US" dirty="0"/>
              <a:t>For this reason the Jews tried all the more to kill him, because he not only broke the sabbath but he also called God his own father, making himself equal to God.</a:t>
            </a:r>
          </a:p>
          <a:p>
            <a:endParaRPr lang="en-US" dirty="0"/>
          </a:p>
        </p:txBody>
      </p:sp>
    </p:spTree>
    <p:extLst>
      <p:ext uri="{BB962C8B-B14F-4D97-AF65-F5344CB8AC3E}">
        <p14:creationId xmlns:p14="http://schemas.microsoft.com/office/powerpoint/2010/main" val="3904491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226351" cy="4524315"/>
          </a:xfrm>
          <a:prstGeom prst="rect">
            <a:avLst/>
          </a:prstGeom>
          <a:noFill/>
        </p:spPr>
        <p:txBody>
          <a:bodyPr wrap="square" rtlCol="0">
            <a:spAutoFit/>
          </a:bodyPr>
          <a:lstStyle/>
          <a:p>
            <a:r>
              <a:rPr lang="en-US" b="1" dirty="0"/>
              <a:t>The Work of the Son.</a:t>
            </a:r>
            <a:r>
              <a:rPr lang="en-US" dirty="0"/>
              <a:t> </a:t>
            </a:r>
            <a:r>
              <a:rPr lang="en-US" b="1" baseline="30000" dirty="0"/>
              <a:t>19 </a:t>
            </a:r>
            <a:r>
              <a:rPr lang="en-US" baseline="30000" dirty="0"/>
              <a:t>[</a:t>
            </a:r>
            <a:r>
              <a:rPr lang="en-US" baseline="30000" dirty="0">
                <a:hlinkClick r:id="rId2" tooltip="See footnote h"/>
              </a:rPr>
              <a:t>h</a:t>
            </a:r>
            <a:r>
              <a:rPr lang="en-US" baseline="30000" dirty="0"/>
              <a:t>]</a:t>
            </a:r>
            <a:r>
              <a:rPr lang="en-US" dirty="0"/>
              <a:t>Jesus answered and said to them, “Amen, amen, I say to you, a son cannot do anything on his own, but only what he sees his father doing; for what he does, his son will do also. </a:t>
            </a:r>
            <a:r>
              <a:rPr lang="en-US" b="1" baseline="30000" dirty="0"/>
              <a:t>20 </a:t>
            </a:r>
            <a:r>
              <a:rPr lang="en-US" dirty="0"/>
              <a:t>For the Father loves his Son and shows him everything that he himself does, and he will show him greater works than these, so that you may be amazed. </a:t>
            </a:r>
            <a:r>
              <a:rPr lang="en-US" b="1" baseline="30000" dirty="0"/>
              <a:t>21 </a:t>
            </a:r>
            <a:r>
              <a:rPr lang="en-US" dirty="0"/>
              <a:t>For just as the Father raises the dead and gives life,</a:t>
            </a:r>
            <a:r>
              <a:rPr lang="en-US" baseline="30000" dirty="0"/>
              <a:t>[</a:t>
            </a:r>
            <a:r>
              <a:rPr lang="en-US" baseline="30000" dirty="0">
                <a:hlinkClick r:id="rId3" tooltip="See footnote i"/>
              </a:rPr>
              <a:t>i</a:t>
            </a:r>
            <a:r>
              <a:rPr lang="en-US" baseline="30000" dirty="0"/>
              <a:t>]</a:t>
            </a:r>
            <a:r>
              <a:rPr lang="en-US" dirty="0"/>
              <a:t> so also does the Son give life to whomever he wishes. </a:t>
            </a:r>
            <a:r>
              <a:rPr lang="en-US" b="1" baseline="30000" dirty="0"/>
              <a:t>22 </a:t>
            </a:r>
            <a:r>
              <a:rPr lang="en-US" dirty="0"/>
              <a:t>Nor does the Father judge anyone, but he has given all judgment</a:t>
            </a:r>
            <a:r>
              <a:rPr lang="en-US" baseline="30000" dirty="0"/>
              <a:t>[</a:t>
            </a:r>
            <a:r>
              <a:rPr lang="en-US" baseline="30000" dirty="0">
                <a:hlinkClick r:id="rId4" tooltip="See footnote j"/>
              </a:rPr>
              <a:t>j</a:t>
            </a:r>
            <a:r>
              <a:rPr lang="en-US" baseline="30000" dirty="0"/>
              <a:t>]</a:t>
            </a:r>
            <a:r>
              <a:rPr lang="en-US" dirty="0"/>
              <a:t> to his Son, </a:t>
            </a:r>
            <a:r>
              <a:rPr lang="en-US" b="1" baseline="30000" dirty="0"/>
              <a:t>23 </a:t>
            </a:r>
            <a:r>
              <a:rPr lang="en-US" dirty="0"/>
              <a:t>so that all may honor the Son just as they honor the Father. Whoever does not honor the Son does not honor the Father who sent him. </a:t>
            </a:r>
            <a:r>
              <a:rPr lang="en-US" b="1" baseline="30000" dirty="0"/>
              <a:t>24 </a:t>
            </a:r>
            <a:r>
              <a:rPr lang="en-US" dirty="0"/>
              <a:t>Amen, amen, I say to you, whoever hears my word and believes in the one who sent me has eternal life and will not come to condemnation, but has passed from death to life. </a:t>
            </a:r>
            <a:r>
              <a:rPr lang="en-US" b="1" baseline="30000" dirty="0"/>
              <a:t>25 </a:t>
            </a:r>
            <a:r>
              <a:rPr lang="en-US" dirty="0"/>
              <a:t>Amen, amen, I say to you, the hour is coming and is now here when the dead will hear the voice of the Son of God, and those who hear will live. </a:t>
            </a:r>
            <a:r>
              <a:rPr lang="en-US" b="1" baseline="30000" dirty="0"/>
              <a:t>26 </a:t>
            </a:r>
            <a:r>
              <a:rPr lang="en-US" dirty="0"/>
              <a:t>For just as the Father has life in himself, so also he gave to his Son the possession of life in himself. </a:t>
            </a:r>
            <a:r>
              <a:rPr lang="en-US" b="1" baseline="30000" dirty="0"/>
              <a:t>27 </a:t>
            </a:r>
            <a:r>
              <a:rPr lang="en-US" dirty="0"/>
              <a:t>And he gave him power to exercise judgment, because he is the Son of Man. </a:t>
            </a:r>
            <a:r>
              <a:rPr lang="en-US" b="1" baseline="30000" dirty="0"/>
              <a:t>28 </a:t>
            </a:r>
            <a:r>
              <a:rPr lang="en-US" baseline="30000" dirty="0"/>
              <a:t>[</a:t>
            </a:r>
            <a:r>
              <a:rPr lang="en-US" baseline="30000" dirty="0">
                <a:hlinkClick r:id="rId5" tooltip="See footnote k"/>
              </a:rPr>
              <a:t>k</a:t>
            </a:r>
            <a:r>
              <a:rPr lang="en-US" baseline="30000" dirty="0"/>
              <a:t>]</a:t>
            </a:r>
            <a:r>
              <a:rPr lang="en-US" dirty="0"/>
              <a:t>Do not be amazed at this, because the hour is coming in which all who are in the tombs will hear his voice </a:t>
            </a:r>
            <a:r>
              <a:rPr lang="en-US" b="1" baseline="30000" dirty="0"/>
              <a:t>29 </a:t>
            </a:r>
            <a:r>
              <a:rPr lang="en-US" dirty="0"/>
              <a:t>and will come out, those who have done good deeds to the resurrection of life, but those who have done wicked deeds to the resurrection of condemnation.</a:t>
            </a:r>
          </a:p>
          <a:p>
            <a:r>
              <a:rPr lang="en-US" b="1" baseline="30000" dirty="0"/>
              <a:t>30 </a:t>
            </a:r>
            <a:r>
              <a:rPr lang="en-US" dirty="0"/>
              <a:t>“I cannot do anything on my own; I judge as I hear, and my judgment is just, because I do not seek my own will but the will of the one who sent me.</a:t>
            </a:r>
          </a:p>
        </p:txBody>
      </p:sp>
    </p:spTree>
    <p:extLst>
      <p:ext uri="{BB962C8B-B14F-4D97-AF65-F5344CB8AC3E}">
        <p14:creationId xmlns:p14="http://schemas.microsoft.com/office/powerpoint/2010/main" val="184272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9983755" cy="5078313"/>
          </a:xfrm>
          <a:prstGeom prst="rect">
            <a:avLst/>
          </a:prstGeom>
          <a:noFill/>
        </p:spPr>
        <p:txBody>
          <a:bodyPr wrap="square" rtlCol="0">
            <a:spAutoFit/>
          </a:bodyPr>
          <a:lstStyle/>
          <a:p>
            <a:r>
              <a:rPr lang="en-US" b="1" dirty="0"/>
              <a:t>Witnesses to Jesus.</a:t>
            </a:r>
            <a:r>
              <a:rPr lang="en-US" dirty="0"/>
              <a:t> </a:t>
            </a:r>
            <a:r>
              <a:rPr lang="en-US" b="1" baseline="30000" dirty="0"/>
              <a:t>31 </a:t>
            </a:r>
            <a:r>
              <a:rPr lang="en-US" dirty="0"/>
              <a:t>“If I testify on my own behalf, my testimony cannot be verified. </a:t>
            </a:r>
            <a:r>
              <a:rPr lang="en-US" b="1" baseline="30000" dirty="0"/>
              <a:t>32 </a:t>
            </a:r>
            <a:r>
              <a:rPr lang="en-US" dirty="0"/>
              <a:t>But there is another</a:t>
            </a:r>
            <a:r>
              <a:rPr lang="en-US" baseline="30000" dirty="0"/>
              <a:t>[</a:t>
            </a:r>
            <a:r>
              <a:rPr lang="en-US" baseline="30000" dirty="0">
                <a:hlinkClick r:id="rId2" tooltip="See footnote l"/>
              </a:rPr>
              <a:t>l</a:t>
            </a:r>
            <a:r>
              <a:rPr lang="en-US" baseline="30000" dirty="0"/>
              <a:t>]</a:t>
            </a:r>
            <a:r>
              <a:rPr lang="en-US" dirty="0"/>
              <a:t> who testifies on my behalf, and I know that the testimony he gives on my behalf is true. </a:t>
            </a:r>
            <a:r>
              <a:rPr lang="en-US" b="1" baseline="30000" dirty="0"/>
              <a:t>33 </a:t>
            </a:r>
            <a:r>
              <a:rPr lang="en-US" dirty="0"/>
              <a:t>You sent emissaries to John, and he testified to the truth. </a:t>
            </a:r>
            <a:r>
              <a:rPr lang="en-US" b="1" baseline="30000" dirty="0"/>
              <a:t>34 </a:t>
            </a:r>
            <a:r>
              <a:rPr lang="en-US" dirty="0"/>
              <a:t>I do not accept testimony from a human being, but I say this so that you may be saved. </a:t>
            </a:r>
            <a:r>
              <a:rPr lang="en-US" b="1" baseline="30000" dirty="0"/>
              <a:t>35 </a:t>
            </a:r>
            <a:r>
              <a:rPr lang="en-US" dirty="0"/>
              <a:t>He was a burning and shining lamp,</a:t>
            </a:r>
            <a:r>
              <a:rPr lang="en-US" baseline="30000" dirty="0"/>
              <a:t>[</a:t>
            </a:r>
            <a:r>
              <a:rPr lang="en-US" baseline="30000" dirty="0">
                <a:hlinkClick r:id="rId3" tooltip="See footnote m"/>
              </a:rPr>
              <a:t>m</a:t>
            </a:r>
            <a:r>
              <a:rPr lang="en-US" baseline="30000" dirty="0"/>
              <a:t>]</a:t>
            </a:r>
            <a:r>
              <a:rPr lang="en-US" dirty="0"/>
              <a:t> and for a while you were content to rejoice in his light. </a:t>
            </a:r>
            <a:r>
              <a:rPr lang="en-US" b="1" baseline="30000" dirty="0"/>
              <a:t>36 </a:t>
            </a:r>
            <a:r>
              <a:rPr lang="en-US" dirty="0"/>
              <a:t>But I have testimony greater than John’s. The works that the Father gave me to accomplish, these works that I perform testify on my behalf that the Father has sent me. </a:t>
            </a:r>
            <a:r>
              <a:rPr lang="en-US" b="1" baseline="30000" dirty="0"/>
              <a:t>37 </a:t>
            </a:r>
            <a:r>
              <a:rPr lang="en-US" dirty="0"/>
              <a:t>Moreover, the Father who sent me has testified on my behalf. But you have never heard his voice nor seen his form, </a:t>
            </a:r>
            <a:r>
              <a:rPr lang="en-US" b="1" baseline="30000" dirty="0"/>
              <a:t>38 </a:t>
            </a:r>
            <a:r>
              <a:rPr lang="en-US" dirty="0"/>
              <a:t>and you do not have his word remaining in you, because you do not believe in the one whom he has sent. </a:t>
            </a:r>
            <a:r>
              <a:rPr lang="en-US" b="1" baseline="30000" dirty="0"/>
              <a:t>39 </a:t>
            </a:r>
            <a:r>
              <a:rPr lang="en-US" dirty="0"/>
              <a:t>You search</a:t>
            </a:r>
            <a:r>
              <a:rPr lang="en-US" baseline="30000" dirty="0"/>
              <a:t>[</a:t>
            </a:r>
            <a:r>
              <a:rPr lang="en-US" baseline="30000" dirty="0">
                <a:hlinkClick r:id="rId4" tooltip="See footnote n"/>
              </a:rPr>
              <a:t>n</a:t>
            </a:r>
            <a:r>
              <a:rPr lang="en-US" baseline="30000" dirty="0"/>
              <a:t>]</a:t>
            </a:r>
            <a:r>
              <a:rPr lang="en-US" dirty="0"/>
              <a:t> the scriptures, because you think you have eternal life through them; even they testify on my behalf. </a:t>
            </a:r>
            <a:r>
              <a:rPr lang="en-US" b="1" baseline="30000" dirty="0"/>
              <a:t>40 </a:t>
            </a:r>
            <a:r>
              <a:rPr lang="en-US" dirty="0"/>
              <a:t>But you do not want to come to me to have life.</a:t>
            </a:r>
          </a:p>
          <a:p>
            <a:r>
              <a:rPr lang="en-US" b="1" dirty="0"/>
              <a:t>Unbelief of Jesus’ Hearers.</a:t>
            </a:r>
            <a:r>
              <a:rPr lang="en-US" dirty="0"/>
              <a:t> </a:t>
            </a:r>
            <a:r>
              <a:rPr lang="en-US" b="1" baseline="30000" dirty="0"/>
              <a:t>41 </a:t>
            </a:r>
            <a:r>
              <a:rPr lang="en-US" dirty="0"/>
              <a:t>“I do not accept human praise;</a:t>
            </a:r>
            <a:r>
              <a:rPr lang="en-US" baseline="30000" dirty="0"/>
              <a:t>[</a:t>
            </a:r>
            <a:r>
              <a:rPr lang="en-US" baseline="30000" dirty="0">
                <a:hlinkClick r:id="rId5" tooltip="See footnote o"/>
              </a:rPr>
              <a:t>o</a:t>
            </a:r>
            <a:r>
              <a:rPr lang="en-US" baseline="30000" dirty="0"/>
              <a:t>]</a:t>
            </a:r>
            <a:r>
              <a:rPr lang="en-US" dirty="0"/>
              <a:t> </a:t>
            </a:r>
            <a:r>
              <a:rPr lang="en-US" b="1" baseline="30000" dirty="0"/>
              <a:t>42 </a:t>
            </a:r>
            <a:r>
              <a:rPr lang="en-US" dirty="0"/>
              <a:t>moreover, I know that you do not have the love of God in you. </a:t>
            </a:r>
            <a:r>
              <a:rPr lang="en-US" b="1" baseline="30000" dirty="0"/>
              <a:t>43 </a:t>
            </a:r>
            <a:r>
              <a:rPr lang="en-US" dirty="0"/>
              <a:t>I came in the name of my Father, but you do not accept me; yet if another comes in his own name, you will accept him. </a:t>
            </a:r>
            <a:r>
              <a:rPr lang="en-US" b="1" baseline="30000" dirty="0"/>
              <a:t>44 </a:t>
            </a:r>
            <a:r>
              <a:rPr lang="en-US" dirty="0"/>
              <a:t>How can you believe, when you accept praise from one another and do not seek the praise that comes from the only God? </a:t>
            </a:r>
            <a:r>
              <a:rPr lang="en-US" b="1" baseline="30000" dirty="0"/>
              <a:t>45 </a:t>
            </a:r>
            <a:r>
              <a:rPr lang="en-US" dirty="0"/>
              <a:t>Do not think that I will accuse you before the Father: the one who will accuse you is Moses, in whom you have placed your hope. </a:t>
            </a:r>
            <a:r>
              <a:rPr lang="en-US" b="1" baseline="30000" dirty="0"/>
              <a:t>46 </a:t>
            </a:r>
            <a:r>
              <a:rPr lang="en-US" dirty="0"/>
              <a:t>For if you had believed Moses, you would have believed me, because he wrote about me. </a:t>
            </a:r>
            <a:r>
              <a:rPr lang="en-US" b="1" baseline="30000" dirty="0"/>
              <a:t>47 </a:t>
            </a:r>
            <a:r>
              <a:rPr lang="en-US" dirty="0"/>
              <a:t>But if you do not believe his writings, how will you believe my words?”</a:t>
            </a:r>
          </a:p>
          <a:p>
            <a:endParaRPr lang="en-US" dirty="0"/>
          </a:p>
        </p:txBody>
      </p:sp>
    </p:spTree>
    <p:extLst>
      <p:ext uri="{BB962C8B-B14F-4D97-AF65-F5344CB8AC3E}">
        <p14:creationId xmlns:p14="http://schemas.microsoft.com/office/powerpoint/2010/main" val="974067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189029" cy="6463308"/>
          </a:xfrm>
          <a:prstGeom prst="rect">
            <a:avLst/>
          </a:prstGeom>
          <a:noFill/>
        </p:spPr>
        <p:txBody>
          <a:bodyPr wrap="square" rtlCol="0">
            <a:spAutoFit/>
          </a:bodyPr>
          <a:lstStyle/>
          <a:p>
            <a:r>
              <a:rPr lang="en-US" dirty="0"/>
              <a:t>  </a:t>
            </a:r>
            <a:r>
              <a:rPr lang="en-US" b="1" dirty="0"/>
              <a:t>Chapter 6</a:t>
            </a:r>
          </a:p>
          <a:p>
            <a:r>
              <a:rPr lang="en-US" b="1" dirty="0"/>
              <a:t>Multiplication of the Loaves.</a:t>
            </a:r>
            <a:r>
              <a:rPr lang="en-US" baseline="30000" dirty="0"/>
              <a:t>[</a:t>
            </a:r>
            <a:r>
              <a:rPr lang="en-US" baseline="30000" dirty="0">
                <a:hlinkClick r:id="rId2" tooltip="See footnote a"/>
              </a:rPr>
              <a:t>a</a:t>
            </a:r>
            <a:r>
              <a:rPr lang="en-US" baseline="30000" dirty="0"/>
              <a:t>]</a:t>
            </a:r>
            <a:r>
              <a:rPr lang="en-US" dirty="0"/>
              <a:t> </a:t>
            </a:r>
            <a:r>
              <a:rPr lang="en-US" b="1" baseline="30000" dirty="0"/>
              <a:t>1 </a:t>
            </a:r>
            <a:r>
              <a:rPr lang="en-US" dirty="0"/>
              <a:t>After this, Jesus went across the Sea of Galilee [of Tiberias].</a:t>
            </a:r>
            <a:r>
              <a:rPr lang="en-US" baseline="30000" dirty="0"/>
              <a:t>[</a:t>
            </a:r>
            <a:r>
              <a:rPr lang="en-US" baseline="30000" dirty="0">
                <a:hlinkClick r:id="rId3" tooltip="See footnote b"/>
              </a:rPr>
              <a:t>b</a:t>
            </a:r>
            <a:r>
              <a:rPr lang="en-US" baseline="30000" dirty="0"/>
              <a:t>]</a:t>
            </a:r>
            <a:r>
              <a:rPr lang="en-US" dirty="0"/>
              <a:t> </a:t>
            </a:r>
            <a:r>
              <a:rPr lang="en-US" b="1" baseline="30000" dirty="0"/>
              <a:t>2 </a:t>
            </a:r>
            <a:r>
              <a:rPr lang="en-US" dirty="0"/>
              <a:t>A large crowd followed him, because they saw the signs he was performing on the sick. </a:t>
            </a:r>
            <a:r>
              <a:rPr lang="en-US" b="1" baseline="30000" dirty="0"/>
              <a:t>3 </a:t>
            </a:r>
            <a:r>
              <a:rPr lang="en-US" dirty="0"/>
              <a:t>Jesus went up on the mountain, and there he sat down with his disciples. </a:t>
            </a:r>
            <a:r>
              <a:rPr lang="en-US" b="1" baseline="30000" dirty="0"/>
              <a:t>4 </a:t>
            </a:r>
            <a:r>
              <a:rPr lang="en-US" dirty="0"/>
              <a:t>The Jewish feast of Passover was near. </a:t>
            </a:r>
            <a:r>
              <a:rPr lang="en-US" b="1" baseline="30000" dirty="0"/>
              <a:t>5 </a:t>
            </a:r>
            <a:r>
              <a:rPr lang="en-US" baseline="30000" dirty="0"/>
              <a:t>[</a:t>
            </a:r>
            <a:r>
              <a:rPr lang="en-US" baseline="30000" dirty="0">
                <a:hlinkClick r:id="rId4" tooltip="See footnote c"/>
              </a:rPr>
              <a:t>c</a:t>
            </a:r>
            <a:r>
              <a:rPr lang="en-US" baseline="30000" dirty="0"/>
              <a:t>]</a:t>
            </a:r>
            <a:r>
              <a:rPr lang="en-US" dirty="0"/>
              <a:t>When Jesus raised his eyes and saw that a large crowd was coming to him, he said to Philip, “Where can we buy enough food for them to eat?” </a:t>
            </a:r>
            <a:r>
              <a:rPr lang="en-US" b="1" baseline="30000" dirty="0"/>
              <a:t>6 </a:t>
            </a:r>
            <a:r>
              <a:rPr lang="en-US" baseline="30000" dirty="0"/>
              <a:t>[</a:t>
            </a:r>
            <a:r>
              <a:rPr lang="en-US" baseline="30000" dirty="0">
                <a:hlinkClick r:id="rId5" tooltip="See footnote d"/>
              </a:rPr>
              <a:t>d</a:t>
            </a:r>
            <a:r>
              <a:rPr lang="en-US" baseline="30000" dirty="0"/>
              <a:t>]</a:t>
            </a:r>
            <a:r>
              <a:rPr lang="en-US" dirty="0"/>
              <a:t>He said this to test him, because he himself knew what he was going to do. </a:t>
            </a:r>
            <a:r>
              <a:rPr lang="en-US" b="1" baseline="30000" dirty="0"/>
              <a:t>7 </a:t>
            </a:r>
            <a:r>
              <a:rPr lang="en-US" dirty="0"/>
              <a:t>Philip answered him, “Two hundred days’ wages</a:t>
            </a:r>
            <a:r>
              <a:rPr lang="en-US" baseline="30000" dirty="0"/>
              <a:t>[</a:t>
            </a:r>
            <a:r>
              <a:rPr lang="en-US" baseline="30000" dirty="0">
                <a:hlinkClick r:id="rId6" tooltip="See footnote e"/>
              </a:rPr>
              <a:t>e</a:t>
            </a:r>
            <a:r>
              <a:rPr lang="en-US" baseline="30000" dirty="0"/>
              <a:t>]</a:t>
            </a:r>
            <a:r>
              <a:rPr lang="en-US" dirty="0"/>
              <a:t> worth of food would not be enough for each of them to have a little [bit].” </a:t>
            </a:r>
            <a:r>
              <a:rPr lang="en-US" b="1" baseline="30000" dirty="0"/>
              <a:t>8 </a:t>
            </a:r>
            <a:r>
              <a:rPr lang="en-US" dirty="0"/>
              <a:t>One of his disciples, Andrew, the brother of Simon Peter, said to him, </a:t>
            </a:r>
            <a:r>
              <a:rPr lang="en-US" b="1" baseline="30000" dirty="0"/>
              <a:t>9 </a:t>
            </a:r>
            <a:r>
              <a:rPr lang="en-US" dirty="0"/>
              <a:t>“There is a boy here who has five barley loaves</a:t>
            </a:r>
            <a:r>
              <a:rPr lang="en-US" baseline="30000" dirty="0"/>
              <a:t>[</a:t>
            </a:r>
            <a:r>
              <a:rPr lang="en-US" baseline="30000" dirty="0">
                <a:hlinkClick r:id="rId7" tooltip="See footnote f"/>
              </a:rPr>
              <a:t>f</a:t>
            </a:r>
            <a:r>
              <a:rPr lang="en-US" baseline="30000" dirty="0"/>
              <a:t>]</a:t>
            </a:r>
            <a:r>
              <a:rPr lang="en-US" dirty="0"/>
              <a:t> and two fish; but what good are these for so many?” </a:t>
            </a:r>
            <a:r>
              <a:rPr lang="en-US" b="1" baseline="30000" dirty="0"/>
              <a:t>10 </a:t>
            </a:r>
            <a:r>
              <a:rPr lang="en-US" dirty="0"/>
              <a:t>Jesus said, “Have the people recline.” Now there was a great deal of grass</a:t>
            </a:r>
            <a:r>
              <a:rPr lang="en-US" baseline="30000" dirty="0"/>
              <a:t>[</a:t>
            </a:r>
            <a:r>
              <a:rPr lang="en-US" baseline="30000" dirty="0">
                <a:hlinkClick r:id="rId8" tooltip="See footnote g"/>
              </a:rPr>
              <a:t>g</a:t>
            </a:r>
            <a:r>
              <a:rPr lang="en-US" baseline="30000" dirty="0"/>
              <a:t>]</a:t>
            </a:r>
            <a:r>
              <a:rPr lang="en-US" dirty="0"/>
              <a:t> in that place. So the men reclined, about five thousand in number. </a:t>
            </a:r>
            <a:r>
              <a:rPr lang="en-US" b="1" baseline="30000" dirty="0"/>
              <a:t>11 </a:t>
            </a:r>
            <a:r>
              <a:rPr lang="en-US" dirty="0"/>
              <a:t>Then Jesus took the loaves, gave thanks, and distributed them to those who were reclining, and also as much of the fish as they wanted. </a:t>
            </a:r>
            <a:r>
              <a:rPr lang="en-US" b="1" baseline="30000" dirty="0"/>
              <a:t>12 </a:t>
            </a:r>
            <a:r>
              <a:rPr lang="en-US" dirty="0"/>
              <a:t>When they had had their fill, he said to his disciples, “Gather the fragments left over, so that nothing will be wasted.” </a:t>
            </a:r>
            <a:r>
              <a:rPr lang="en-US" b="1" baseline="30000" dirty="0"/>
              <a:t>13 </a:t>
            </a:r>
            <a:r>
              <a:rPr lang="en-US" dirty="0"/>
              <a:t>So they collected them, and filled twelve wicker baskets</a:t>
            </a:r>
            <a:r>
              <a:rPr lang="en-US" baseline="30000" dirty="0"/>
              <a:t>[</a:t>
            </a:r>
            <a:r>
              <a:rPr lang="en-US" baseline="30000" dirty="0">
                <a:hlinkClick r:id="rId9" tooltip="See footnote h"/>
              </a:rPr>
              <a:t>h</a:t>
            </a:r>
            <a:r>
              <a:rPr lang="en-US" baseline="30000" dirty="0"/>
              <a:t>]</a:t>
            </a:r>
            <a:r>
              <a:rPr lang="en-US" dirty="0"/>
              <a:t> with fragments from the five barley loaves that had been more than they could eat. </a:t>
            </a:r>
            <a:r>
              <a:rPr lang="en-US" b="1" baseline="30000" dirty="0"/>
              <a:t>14 </a:t>
            </a:r>
            <a:r>
              <a:rPr lang="en-US" dirty="0"/>
              <a:t>When the people saw the sign he had done, they said, “This is truly the Prophet,</a:t>
            </a:r>
            <a:r>
              <a:rPr lang="en-US" baseline="30000" dirty="0"/>
              <a:t>[</a:t>
            </a:r>
            <a:r>
              <a:rPr lang="en-US" baseline="30000" dirty="0">
                <a:hlinkClick r:id="rId10" tooltip="See footnote i"/>
              </a:rPr>
              <a:t>i</a:t>
            </a:r>
            <a:r>
              <a:rPr lang="en-US" baseline="30000" dirty="0"/>
              <a:t>]</a:t>
            </a:r>
            <a:r>
              <a:rPr lang="en-US" dirty="0"/>
              <a:t> the one who is to come into the world.” </a:t>
            </a:r>
            <a:r>
              <a:rPr lang="en-US" b="1" baseline="30000" dirty="0"/>
              <a:t>15 </a:t>
            </a:r>
            <a:r>
              <a:rPr lang="en-US" dirty="0"/>
              <a:t>Since Jesus knew that they were going to come and carry him off to make him king, he withdrew again to the mountain alone.</a:t>
            </a:r>
          </a:p>
          <a:p>
            <a:r>
              <a:rPr lang="en-US" b="1" dirty="0"/>
              <a:t>Walking on the Water.</a:t>
            </a:r>
            <a:r>
              <a:rPr lang="en-US" baseline="30000" dirty="0"/>
              <a:t>[</a:t>
            </a:r>
            <a:r>
              <a:rPr lang="en-US" baseline="30000" dirty="0">
                <a:hlinkClick r:id="rId11" tooltip="See footnote j"/>
              </a:rPr>
              <a:t>j</a:t>
            </a:r>
            <a:r>
              <a:rPr lang="en-US" baseline="30000" dirty="0"/>
              <a:t>]</a:t>
            </a:r>
            <a:r>
              <a:rPr lang="en-US" dirty="0"/>
              <a:t> </a:t>
            </a:r>
            <a:r>
              <a:rPr lang="en-US" b="1" baseline="30000" dirty="0"/>
              <a:t>16 </a:t>
            </a:r>
            <a:r>
              <a:rPr lang="en-US" dirty="0"/>
              <a:t>When it was evening, his disciples went down to the sea, </a:t>
            </a:r>
            <a:r>
              <a:rPr lang="en-US" b="1" baseline="30000" dirty="0"/>
              <a:t>17 </a:t>
            </a:r>
            <a:r>
              <a:rPr lang="en-US" dirty="0"/>
              <a:t>embarked in a boat, and went across the sea to Capernaum. It had already grown dark, and Jesus had not yet come to them. </a:t>
            </a:r>
            <a:r>
              <a:rPr lang="en-US" b="1" baseline="30000" dirty="0"/>
              <a:t>18 </a:t>
            </a:r>
            <a:r>
              <a:rPr lang="en-US" dirty="0"/>
              <a:t>The sea was stirred up because a strong wind was blowing. </a:t>
            </a:r>
            <a:r>
              <a:rPr lang="en-US" b="1" baseline="30000" dirty="0"/>
              <a:t>19 </a:t>
            </a:r>
            <a:r>
              <a:rPr lang="en-US" dirty="0"/>
              <a:t>When they had rowed about three or four miles, they saw Jesus walking on the sea</a:t>
            </a:r>
            <a:r>
              <a:rPr lang="en-US" baseline="30000" dirty="0"/>
              <a:t>[</a:t>
            </a:r>
            <a:r>
              <a:rPr lang="en-US" baseline="30000" dirty="0">
                <a:hlinkClick r:id="rId12" tooltip="See footnote k"/>
              </a:rPr>
              <a:t>k</a:t>
            </a:r>
            <a:r>
              <a:rPr lang="en-US" baseline="30000" dirty="0"/>
              <a:t>]</a:t>
            </a:r>
            <a:r>
              <a:rPr lang="en-US" dirty="0"/>
              <a:t> and coming near the boat, and they began to be afraid. </a:t>
            </a:r>
            <a:r>
              <a:rPr lang="en-US" b="1" baseline="30000" dirty="0"/>
              <a:t>20 </a:t>
            </a:r>
            <a:r>
              <a:rPr lang="en-US" dirty="0"/>
              <a:t>But he said to them, “It is I.</a:t>
            </a:r>
            <a:r>
              <a:rPr lang="en-US" baseline="30000" dirty="0"/>
              <a:t>[</a:t>
            </a:r>
            <a:r>
              <a:rPr lang="en-US" baseline="30000" dirty="0">
                <a:hlinkClick r:id="rId13" tooltip="See footnote l"/>
              </a:rPr>
              <a:t>l</a:t>
            </a:r>
            <a:r>
              <a:rPr lang="en-US" baseline="30000" dirty="0"/>
              <a:t>]</a:t>
            </a:r>
            <a:r>
              <a:rPr lang="en-US" dirty="0"/>
              <a:t> Do not be afraid.” </a:t>
            </a:r>
            <a:r>
              <a:rPr lang="en-US" b="1" baseline="30000" dirty="0"/>
              <a:t>21 </a:t>
            </a:r>
            <a:r>
              <a:rPr lang="en-US" dirty="0"/>
              <a:t>They wanted to take him into the boat, but the boat immediately arrived at the shore to which they were heading.</a:t>
            </a:r>
          </a:p>
        </p:txBody>
      </p:sp>
    </p:spTree>
    <p:extLst>
      <p:ext uri="{BB962C8B-B14F-4D97-AF65-F5344CB8AC3E}">
        <p14:creationId xmlns:p14="http://schemas.microsoft.com/office/powerpoint/2010/main" val="864003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50" y="410547"/>
            <a:ext cx="10795518" cy="6186309"/>
          </a:xfrm>
          <a:prstGeom prst="rect">
            <a:avLst/>
          </a:prstGeom>
          <a:noFill/>
        </p:spPr>
        <p:txBody>
          <a:bodyPr wrap="square" rtlCol="0">
            <a:spAutoFit/>
          </a:bodyPr>
          <a:lstStyle/>
          <a:p>
            <a:r>
              <a:rPr lang="en-US" b="1" dirty="0"/>
              <a:t>The Bread of Life Discourse.</a:t>
            </a:r>
            <a:r>
              <a:rPr lang="en-US" dirty="0"/>
              <a:t> </a:t>
            </a:r>
            <a:r>
              <a:rPr lang="en-US" b="1" baseline="30000" dirty="0"/>
              <a:t>22 </a:t>
            </a:r>
            <a:r>
              <a:rPr lang="en-US" baseline="30000" dirty="0"/>
              <a:t>[</a:t>
            </a:r>
            <a:r>
              <a:rPr lang="en-US" baseline="30000" dirty="0">
                <a:hlinkClick r:id="rId2" tooltip="See footnote m"/>
              </a:rPr>
              <a:t>m</a:t>
            </a:r>
            <a:r>
              <a:rPr lang="en-US" baseline="30000" dirty="0"/>
              <a:t>]</a:t>
            </a:r>
            <a:r>
              <a:rPr lang="en-US" dirty="0"/>
              <a:t>The next day, the crowd that remained across the sea saw that there had been only one boat there, and that Jesus had not gone along with his disciples in the boat, but only his disciples had left. </a:t>
            </a:r>
            <a:r>
              <a:rPr lang="en-US" b="1" baseline="30000" dirty="0"/>
              <a:t>23 </a:t>
            </a:r>
            <a:r>
              <a:rPr lang="en-US" baseline="30000" dirty="0"/>
              <a:t>[</a:t>
            </a:r>
            <a:r>
              <a:rPr lang="en-US" baseline="30000" dirty="0">
                <a:hlinkClick r:id="rId3" tooltip="See footnote n"/>
              </a:rPr>
              <a:t>n</a:t>
            </a:r>
            <a:r>
              <a:rPr lang="en-US" baseline="30000" dirty="0"/>
              <a:t>]</a:t>
            </a:r>
            <a:r>
              <a:rPr lang="en-US" dirty="0"/>
              <a:t>Other boats came from Tiberias near the place where they had eaten the bread when the Lord gave thanks. </a:t>
            </a:r>
            <a:r>
              <a:rPr lang="en-US" b="1" baseline="30000" dirty="0"/>
              <a:t>24 </a:t>
            </a:r>
            <a:r>
              <a:rPr lang="en-US" dirty="0"/>
              <a:t>When the crowd saw that neither Jesus nor his disciples were there, they themselves got into boats and came to Capernaum looking for Jesus. </a:t>
            </a:r>
            <a:r>
              <a:rPr lang="en-US" b="1" baseline="30000" dirty="0"/>
              <a:t>25 </a:t>
            </a:r>
            <a:r>
              <a:rPr lang="en-US" dirty="0"/>
              <a:t>And when they found him across the sea they said to him, “Rabbi, when did you get here?” </a:t>
            </a:r>
            <a:r>
              <a:rPr lang="en-US" b="1" baseline="30000" dirty="0"/>
              <a:t>26 </a:t>
            </a:r>
            <a:r>
              <a:rPr lang="en-US" dirty="0"/>
              <a:t>Jesus answered them and said, “Amen, amen, I say to you, you are looking for me not because you saw signs but because you ate the loaves and were filled. </a:t>
            </a:r>
            <a:r>
              <a:rPr lang="en-US" b="1" baseline="30000" dirty="0"/>
              <a:t>27 </a:t>
            </a:r>
            <a:r>
              <a:rPr lang="en-US" dirty="0"/>
              <a:t>Do not work for food that perishes but for the food that endures for eternal life,</a:t>
            </a:r>
            <a:r>
              <a:rPr lang="en-US" baseline="30000" dirty="0"/>
              <a:t>[</a:t>
            </a:r>
            <a:r>
              <a:rPr lang="en-US" baseline="30000" dirty="0">
                <a:hlinkClick r:id="rId4" tooltip="See footnote o"/>
              </a:rPr>
              <a:t>o</a:t>
            </a:r>
            <a:r>
              <a:rPr lang="en-US" baseline="30000" dirty="0"/>
              <a:t>]</a:t>
            </a:r>
            <a:r>
              <a:rPr lang="en-US" dirty="0"/>
              <a:t> which the Son of Man will give you. For on him the Father, God, has set his seal.” </a:t>
            </a:r>
            <a:r>
              <a:rPr lang="en-US" b="1" baseline="30000" dirty="0"/>
              <a:t>28 </a:t>
            </a:r>
            <a:r>
              <a:rPr lang="en-US" dirty="0"/>
              <a:t>So they said to him, “What can we do to accomplish the works of God?” </a:t>
            </a:r>
            <a:r>
              <a:rPr lang="en-US" b="1" baseline="30000" dirty="0"/>
              <a:t>29 </a:t>
            </a:r>
            <a:r>
              <a:rPr lang="en-US" dirty="0"/>
              <a:t>Jesus answered and said to them, “This is the work of God, that you believe in the one he sent.” </a:t>
            </a:r>
            <a:r>
              <a:rPr lang="en-US" b="1" baseline="30000" dirty="0"/>
              <a:t>30 </a:t>
            </a:r>
            <a:r>
              <a:rPr lang="en-US" dirty="0"/>
              <a:t>So they said to him, “What sign can you do, that we may see and believe in you? What can you do? </a:t>
            </a:r>
            <a:r>
              <a:rPr lang="en-US" b="1" baseline="30000" dirty="0"/>
              <a:t>31 </a:t>
            </a:r>
            <a:r>
              <a:rPr lang="en-US" baseline="30000" dirty="0"/>
              <a:t>[</a:t>
            </a:r>
            <a:r>
              <a:rPr lang="en-US" baseline="30000" dirty="0">
                <a:hlinkClick r:id="rId5" tooltip="See footnote p"/>
              </a:rPr>
              <a:t>p</a:t>
            </a:r>
            <a:r>
              <a:rPr lang="en-US" baseline="30000" dirty="0"/>
              <a:t>]</a:t>
            </a:r>
            <a:r>
              <a:rPr lang="en-US" dirty="0"/>
              <a:t>Our ancestors ate manna in the desert, as it is written:</a:t>
            </a:r>
          </a:p>
          <a:p>
            <a:r>
              <a:rPr lang="en-US" dirty="0"/>
              <a:t>‘He gave them bread from heaven to eat.’”</a:t>
            </a:r>
          </a:p>
          <a:p>
            <a:r>
              <a:rPr lang="en-US" b="1" baseline="30000" dirty="0"/>
              <a:t>32 </a:t>
            </a:r>
            <a:r>
              <a:rPr lang="en-US" dirty="0"/>
              <a:t>So Jesus said to them, “Amen, amen, I say to you, it was not Moses who gave the bread from heaven; my Father gives you the true bread from heaven. </a:t>
            </a:r>
            <a:r>
              <a:rPr lang="en-US" b="1" baseline="30000" dirty="0"/>
              <a:t>33 </a:t>
            </a:r>
            <a:r>
              <a:rPr lang="en-US" dirty="0"/>
              <a:t>For the bread of God is that which comes down from heaven and gives life to the world.”</a:t>
            </a:r>
          </a:p>
          <a:p>
            <a:r>
              <a:rPr lang="en-US" b="1" baseline="30000" dirty="0"/>
              <a:t>34 </a:t>
            </a:r>
            <a:r>
              <a:rPr lang="en-US" dirty="0"/>
              <a:t>So they said to him, “Sir, give us this bread always.” </a:t>
            </a:r>
            <a:r>
              <a:rPr lang="en-US" b="1" baseline="30000" dirty="0"/>
              <a:t>35 </a:t>
            </a:r>
            <a:r>
              <a:rPr lang="en-US" baseline="30000" dirty="0"/>
              <a:t>[</a:t>
            </a:r>
            <a:r>
              <a:rPr lang="en-US" baseline="30000" dirty="0">
                <a:hlinkClick r:id="rId6" tooltip="See footnote q"/>
              </a:rPr>
              <a:t>q</a:t>
            </a:r>
            <a:r>
              <a:rPr lang="en-US" baseline="30000" dirty="0"/>
              <a:t>]</a:t>
            </a:r>
            <a:r>
              <a:rPr lang="en-US" dirty="0"/>
              <a:t>Jesus said to them, “I am the bread of life; whoever comes to me will never hunger, and whoever believes in me will never thirst. </a:t>
            </a:r>
            <a:r>
              <a:rPr lang="en-US" b="1" baseline="30000" dirty="0"/>
              <a:t>36 </a:t>
            </a:r>
            <a:r>
              <a:rPr lang="en-US" dirty="0"/>
              <a:t>But I told you that although you have seen [me], you do not believe. </a:t>
            </a:r>
            <a:r>
              <a:rPr lang="en-US" b="1" baseline="30000" dirty="0"/>
              <a:t>37 </a:t>
            </a:r>
            <a:r>
              <a:rPr lang="en-US" dirty="0"/>
              <a:t>Everything that the Father gives me will come to me, and I will not reject anyone who comes to me, </a:t>
            </a:r>
            <a:r>
              <a:rPr lang="en-US" b="1" baseline="30000" dirty="0"/>
              <a:t>38 </a:t>
            </a:r>
            <a:r>
              <a:rPr lang="en-US" dirty="0"/>
              <a:t>because I came down from heaven not to do my own will but the will of the one who sent me. </a:t>
            </a:r>
            <a:r>
              <a:rPr lang="en-US" b="1" baseline="30000" dirty="0"/>
              <a:t>39 </a:t>
            </a:r>
            <a:r>
              <a:rPr lang="en-US" dirty="0"/>
              <a:t>And this is the will of the one who sent me, that I should not lose anything of what he gave me, but that I should raise it [on] the last day. </a:t>
            </a:r>
            <a:r>
              <a:rPr lang="en-US" b="1" baseline="30000" dirty="0"/>
              <a:t>40 </a:t>
            </a:r>
            <a:r>
              <a:rPr lang="en-US" dirty="0"/>
              <a:t>For this is the will of my Father, that everyone who sees the Son and believes in him may have eternal life, and I shall raise him [on] the last day.”</a:t>
            </a:r>
          </a:p>
        </p:txBody>
      </p:sp>
    </p:spTree>
    <p:extLst>
      <p:ext uri="{BB962C8B-B14F-4D97-AF65-F5344CB8AC3E}">
        <p14:creationId xmlns:p14="http://schemas.microsoft.com/office/powerpoint/2010/main" val="1524093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273004" cy="5632311"/>
          </a:xfrm>
          <a:prstGeom prst="rect">
            <a:avLst/>
          </a:prstGeom>
          <a:noFill/>
        </p:spPr>
        <p:txBody>
          <a:bodyPr wrap="square" rtlCol="0">
            <a:spAutoFit/>
          </a:bodyPr>
          <a:lstStyle/>
          <a:p>
            <a:r>
              <a:rPr lang="en-US" b="1" baseline="30000" dirty="0"/>
              <a:t>41 </a:t>
            </a:r>
            <a:r>
              <a:rPr lang="en-US" dirty="0"/>
              <a:t>The Jews murmured about him because he said, “I am the bread that came down from heaven,” </a:t>
            </a:r>
            <a:r>
              <a:rPr lang="en-US" b="1" baseline="30000" dirty="0"/>
              <a:t>42 </a:t>
            </a:r>
            <a:r>
              <a:rPr lang="en-US" dirty="0"/>
              <a:t>and they said, “Is this not Jesus, the son of Joseph? Do we not know his father and mother? Then how can he say, ‘I have come down from heaven’?” </a:t>
            </a:r>
            <a:r>
              <a:rPr lang="en-US" b="1" baseline="30000" dirty="0"/>
              <a:t>43 </a:t>
            </a:r>
            <a:r>
              <a:rPr lang="en-US" dirty="0"/>
              <a:t>Jesus answered and said to them, “Stop murmuring</a:t>
            </a:r>
            <a:r>
              <a:rPr lang="en-US" baseline="30000" dirty="0"/>
              <a:t>[</a:t>
            </a:r>
            <a:r>
              <a:rPr lang="en-US" baseline="30000" dirty="0">
                <a:hlinkClick r:id="rId2" tooltip="See footnote r"/>
              </a:rPr>
              <a:t>r</a:t>
            </a:r>
            <a:r>
              <a:rPr lang="en-US" baseline="30000" dirty="0"/>
              <a:t>]</a:t>
            </a:r>
            <a:r>
              <a:rPr lang="en-US" dirty="0"/>
              <a:t> among yourselves. </a:t>
            </a:r>
            <a:r>
              <a:rPr lang="en-US" b="1" baseline="30000" dirty="0"/>
              <a:t>44 </a:t>
            </a:r>
            <a:r>
              <a:rPr lang="en-US" dirty="0"/>
              <a:t>No one can come to me unless the Father who sent me draw him, and I will raise him on the last day. </a:t>
            </a:r>
            <a:r>
              <a:rPr lang="en-US" b="1" baseline="30000" dirty="0"/>
              <a:t>45 </a:t>
            </a:r>
            <a:r>
              <a:rPr lang="en-US" dirty="0"/>
              <a:t>It is written in the prophets:</a:t>
            </a:r>
          </a:p>
          <a:p>
            <a:r>
              <a:rPr lang="en-US" dirty="0"/>
              <a:t>‘They shall all be taught by God.’</a:t>
            </a:r>
          </a:p>
          <a:p>
            <a:r>
              <a:rPr lang="en-US" dirty="0"/>
              <a:t>Everyone who listens to my Father and learns from him comes to me. </a:t>
            </a:r>
            <a:r>
              <a:rPr lang="en-US" b="1" baseline="30000" dirty="0"/>
              <a:t>46 </a:t>
            </a:r>
            <a:r>
              <a:rPr lang="en-US" dirty="0"/>
              <a:t>Not that anyone has seen the Father except the one who is from God; he has seen the Father. </a:t>
            </a:r>
            <a:r>
              <a:rPr lang="en-US" b="1" baseline="30000" dirty="0"/>
              <a:t>47 </a:t>
            </a:r>
            <a:r>
              <a:rPr lang="en-US" dirty="0"/>
              <a:t>Amen, amen, I say to you, whoever believes has eternal life. </a:t>
            </a:r>
            <a:r>
              <a:rPr lang="en-US" b="1" baseline="30000" dirty="0"/>
              <a:t>48 </a:t>
            </a:r>
            <a:r>
              <a:rPr lang="en-US" dirty="0"/>
              <a:t>I am the bread of life. </a:t>
            </a:r>
            <a:r>
              <a:rPr lang="en-US" b="1" baseline="30000" dirty="0"/>
              <a:t>49 </a:t>
            </a:r>
            <a:r>
              <a:rPr lang="en-US" dirty="0"/>
              <a:t>Your ancestors ate the manna in the desert, but they died; </a:t>
            </a:r>
            <a:r>
              <a:rPr lang="en-US" b="1" baseline="30000" dirty="0"/>
              <a:t>50 </a:t>
            </a:r>
            <a:r>
              <a:rPr lang="en-US" dirty="0"/>
              <a:t>this is the bread that comes down from heaven so that one may eat it and not die. </a:t>
            </a:r>
            <a:r>
              <a:rPr lang="en-US" b="1" baseline="30000" dirty="0"/>
              <a:t>51 </a:t>
            </a:r>
            <a:r>
              <a:rPr lang="en-US" dirty="0"/>
              <a:t>I am the living bread that came down from heaven; whoever eats this bread will live forever; and the bread that I will give is my flesh for the life of the world.”</a:t>
            </a:r>
          </a:p>
          <a:p>
            <a:r>
              <a:rPr lang="en-US" b="1" baseline="30000" dirty="0"/>
              <a:t>52 </a:t>
            </a:r>
            <a:r>
              <a:rPr lang="en-US" dirty="0"/>
              <a:t>The Jews quarreled among themselves, saying, “How can this man give us [his] flesh to eat?” </a:t>
            </a:r>
            <a:r>
              <a:rPr lang="en-US" b="1" baseline="30000" dirty="0"/>
              <a:t>53 </a:t>
            </a:r>
            <a:r>
              <a:rPr lang="en-US" dirty="0"/>
              <a:t>Jesus said to them, “Amen, amen, I say to you, unless you eat the flesh of the Son of Man and drink his blood, you do not have life within you. </a:t>
            </a:r>
            <a:r>
              <a:rPr lang="en-US" b="1" baseline="30000" dirty="0"/>
              <a:t>54 </a:t>
            </a:r>
            <a:r>
              <a:rPr lang="en-US" dirty="0"/>
              <a:t>Whoever eats</a:t>
            </a:r>
            <a:r>
              <a:rPr lang="en-US" baseline="30000" dirty="0"/>
              <a:t>[</a:t>
            </a:r>
            <a:r>
              <a:rPr lang="en-US" baseline="30000" dirty="0">
                <a:hlinkClick r:id="rId3" tooltip="See footnote s"/>
              </a:rPr>
              <a:t>s</a:t>
            </a:r>
            <a:r>
              <a:rPr lang="en-US" baseline="30000" dirty="0"/>
              <a:t>]</a:t>
            </a:r>
            <a:r>
              <a:rPr lang="en-US" dirty="0"/>
              <a:t> my flesh and drinks my blood has eternal life, and I will raise him on the last day. </a:t>
            </a:r>
            <a:r>
              <a:rPr lang="en-US" b="1" baseline="30000" dirty="0"/>
              <a:t>55 </a:t>
            </a:r>
            <a:r>
              <a:rPr lang="en-US" dirty="0"/>
              <a:t>For my flesh is true food, and my blood is true drink. </a:t>
            </a:r>
            <a:r>
              <a:rPr lang="en-US" b="1" baseline="30000" dirty="0"/>
              <a:t>56 </a:t>
            </a:r>
            <a:r>
              <a:rPr lang="en-US" dirty="0"/>
              <a:t>Whoever eats my flesh and drinks my blood remains in me and I in him. </a:t>
            </a:r>
            <a:r>
              <a:rPr lang="en-US" b="1" baseline="30000" dirty="0"/>
              <a:t>57 </a:t>
            </a:r>
            <a:r>
              <a:rPr lang="en-US" dirty="0"/>
              <a:t>Just as the living Father sent me and I have life because of the Father, so also the one who feeds on me will have life because of me. </a:t>
            </a:r>
            <a:r>
              <a:rPr lang="en-US" b="1" baseline="30000" dirty="0"/>
              <a:t>58 </a:t>
            </a:r>
            <a:r>
              <a:rPr lang="en-US" dirty="0"/>
              <a:t>This is the bread that came down from heaven. Unlike your ancestors who ate and still died, whoever eats this bread will live forever.” </a:t>
            </a:r>
            <a:r>
              <a:rPr lang="en-US" b="1" baseline="30000" dirty="0"/>
              <a:t>59 </a:t>
            </a:r>
            <a:r>
              <a:rPr lang="en-US" dirty="0"/>
              <a:t>These things he said while teaching in the synagogue in Capernaum.</a:t>
            </a:r>
          </a:p>
        </p:txBody>
      </p:sp>
    </p:spTree>
    <p:extLst>
      <p:ext uri="{BB962C8B-B14F-4D97-AF65-F5344CB8AC3E}">
        <p14:creationId xmlns:p14="http://schemas.microsoft.com/office/powerpoint/2010/main" val="1785358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9993086" cy="3970318"/>
          </a:xfrm>
          <a:prstGeom prst="rect">
            <a:avLst/>
          </a:prstGeom>
          <a:noFill/>
        </p:spPr>
        <p:txBody>
          <a:bodyPr wrap="square" rtlCol="0">
            <a:spAutoFit/>
          </a:bodyPr>
          <a:lstStyle/>
          <a:p>
            <a:r>
              <a:rPr lang="en-US" b="1" dirty="0"/>
              <a:t>The Words of Eternal Life.</a:t>
            </a:r>
            <a:r>
              <a:rPr lang="en-US" baseline="30000" dirty="0"/>
              <a:t>[</a:t>
            </a:r>
            <a:r>
              <a:rPr lang="en-US" baseline="30000" dirty="0">
                <a:hlinkClick r:id="rId2" tooltip="See footnote t"/>
              </a:rPr>
              <a:t>t</a:t>
            </a:r>
            <a:r>
              <a:rPr lang="en-US" baseline="30000" dirty="0"/>
              <a:t>]</a:t>
            </a:r>
            <a:r>
              <a:rPr lang="en-US" dirty="0"/>
              <a:t> </a:t>
            </a:r>
            <a:r>
              <a:rPr lang="en-US" b="1" baseline="30000" dirty="0"/>
              <a:t>60 </a:t>
            </a:r>
            <a:r>
              <a:rPr lang="en-US" dirty="0"/>
              <a:t>Then many of his disciples who were listening said, “This saying is hard; who can accept it?” </a:t>
            </a:r>
            <a:r>
              <a:rPr lang="en-US" b="1" baseline="30000" dirty="0"/>
              <a:t>61 </a:t>
            </a:r>
            <a:r>
              <a:rPr lang="en-US" dirty="0"/>
              <a:t>Since Jesus knew that his disciples were murmuring about this, he said to them, “Does this shock you? </a:t>
            </a:r>
            <a:r>
              <a:rPr lang="en-US" b="1" baseline="30000" dirty="0"/>
              <a:t>62 </a:t>
            </a:r>
            <a:r>
              <a:rPr lang="en-US" dirty="0"/>
              <a:t>What if you were to see the Son of Man ascending to where he was before?</a:t>
            </a:r>
            <a:r>
              <a:rPr lang="en-US" baseline="30000" dirty="0"/>
              <a:t>[</a:t>
            </a:r>
            <a:r>
              <a:rPr lang="en-US" baseline="30000" dirty="0">
                <a:hlinkClick r:id="rId3" tooltip="See footnote u"/>
              </a:rPr>
              <a:t>u</a:t>
            </a:r>
            <a:r>
              <a:rPr lang="en-US" baseline="30000" dirty="0"/>
              <a:t>]</a:t>
            </a:r>
            <a:r>
              <a:rPr lang="en-US" dirty="0"/>
              <a:t> </a:t>
            </a:r>
            <a:r>
              <a:rPr lang="en-US" b="1" baseline="30000" dirty="0"/>
              <a:t>63 </a:t>
            </a:r>
            <a:r>
              <a:rPr lang="en-US" dirty="0"/>
              <a:t>It is the spirit that gives life, while the flesh</a:t>
            </a:r>
            <a:r>
              <a:rPr lang="en-US" baseline="30000" dirty="0"/>
              <a:t>[</a:t>
            </a:r>
            <a:r>
              <a:rPr lang="en-US" baseline="30000" dirty="0">
                <a:hlinkClick r:id="rId4" tooltip="See footnote v"/>
              </a:rPr>
              <a:t>v</a:t>
            </a:r>
            <a:r>
              <a:rPr lang="en-US" baseline="30000" dirty="0"/>
              <a:t>]</a:t>
            </a:r>
            <a:r>
              <a:rPr lang="en-US" dirty="0"/>
              <a:t> is of no avail. The words I have spoken to you are spirit and life. </a:t>
            </a:r>
            <a:r>
              <a:rPr lang="en-US" b="1" baseline="30000" dirty="0"/>
              <a:t>64 </a:t>
            </a:r>
            <a:r>
              <a:rPr lang="en-US" dirty="0"/>
              <a:t>But there are some of you who do not believe.” Jesus knew from the beginning the ones who would not believe and the one who would betray him. </a:t>
            </a:r>
            <a:r>
              <a:rPr lang="en-US" b="1" baseline="30000" dirty="0"/>
              <a:t>65 </a:t>
            </a:r>
            <a:r>
              <a:rPr lang="en-US" dirty="0"/>
              <a:t>And he said, “For this reason I have told you that no one can come to me unless it is granted him by my Father.”</a:t>
            </a:r>
          </a:p>
          <a:p>
            <a:r>
              <a:rPr lang="en-US" b="1" baseline="30000" dirty="0"/>
              <a:t>66 </a:t>
            </a:r>
            <a:r>
              <a:rPr lang="en-US" dirty="0"/>
              <a:t>As a result of this, many [of] his disciples returned to their former way of life and no longer accompanied him. </a:t>
            </a:r>
            <a:r>
              <a:rPr lang="en-US" b="1" baseline="30000" dirty="0"/>
              <a:t>67 </a:t>
            </a:r>
            <a:r>
              <a:rPr lang="en-US" dirty="0"/>
              <a:t>Jesus then said to the Twelve, “Do you also want to leave?” </a:t>
            </a:r>
            <a:r>
              <a:rPr lang="en-US" b="1" baseline="30000" dirty="0"/>
              <a:t>68 </a:t>
            </a:r>
            <a:r>
              <a:rPr lang="en-US" dirty="0"/>
              <a:t>Simon Peter answered him, “Master, to whom shall we go? You have the words of eternal life. </a:t>
            </a:r>
            <a:r>
              <a:rPr lang="en-US" b="1" baseline="30000" dirty="0"/>
              <a:t>69 </a:t>
            </a:r>
            <a:r>
              <a:rPr lang="en-US" dirty="0"/>
              <a:t>We have come to believe and are convinced that you are the Holy One of God.” </a:t>
            </a:r>
            <a:r>
              <a:rPr lang="en-US" b="1" baseline="30000" dirty="0"/>
              <a:t>70 </a:t>
            </a:r>
            <a:r>
              <a:rPr lang="en-US" dirty="0"/>
              <a:t>Jesus answered them, “Did I not choose you twelve? Yet is not one of you a devil?” </a:t>
            </a:r>
            <a:r>
              <a:rPr lang="en-US" b="1" baseline="30000" dirty="0"/>
              <a:t>71 </a:t>
            </a:r>
            <a:r>
              <a:rPr lang="en-US" dirty="0"/>
              <a:t>He was referring to Judas, son of Simon the Iscariot; it was he who would betray him, one of the Twelve.</a:t>
            </a:r>
          </a:p>
          <a:p>
            <a:endParaRPr lang="en-US" dirty="0"/>
          </a:p>
        </p:txBody>
      </p:sp>
    </p:spTree>
    <p:extLst>
      <p:ext uri="{BB962C8B-B14F-4D97-AF65-F5344CB8AC3E}">
        <p14:creationId xmlns:p14="http://schemas.microsoft.com/office/powerpoint/2010/main" val="25840445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195943" y="197346"/>
            <a:ext cx="11028784" cy="6463308"/>
          </a:xfrm>
          <a:prstGeom prst="rect">
            <a:avLst/>
          </a:prstGeom>
          <a:noFill/>
        </p:spPr>
        <p:txBody>
          <a:bodyPr wrap="square" rtlCol="0">
            <a:spAutoFit/>
          </a:bodyPr>
          <a:lstStyle/>
          <a:p>
            <a:r>
              <a:rPr lang="en-US" dirty="0"/>
              <a:t>  </a:t>
            </a:r>
            <a:r>
              <a:rPr lang="en-US" b="1" dirty="0"/>
              <a:t>Chapter 7</a:t>
            </a:r>
          </a:p>
          <a:p>
            <a:r>
              <a:rPr lang="en-US" b="1" dirty="0"/>
              <a:t>The Feast of Tabernacles.</a:t>
            </a:r>
            <a:r>
              <a:rPr lang="en-US" dirty="0"/>
              <a:t> </a:t>
            </a:r>
            <a:r>
              <a:rPr lang="en-US" b="1" baseline="30000" dirty="0"/>
              <a:t>1 </a:t>
            </a:r>
            <a:r>
              <a:rPr lang="en-US" baseline="30000" dirty="0"/>
              <a:t>[</a:t>
            </a:r>
            <a:r>
              <a:rPr lang="en-US" baseline="30000" dirty="0">
                <a:hlinkClick r:id="rId2" tooltip="See footnote a"/>
              </a:rPr>
              <a:t>a</a:t>
            </a:r>
            <a:r>
              <a:rPr lang="en-US" baseline="30000" dirty="0"/>
              <a:t>]</a:t>
            </a:r>
            <a:r>
              <a:rPr lang="en-US" dirty="0"/>
              <a:t>After this, Jesus moved about within Galilee; but he did not wish to travel in Judea, because the Jews were trying to kill him. </a:t>
            </a:r>
            <a:r>
              <a:rPr lang="en-US" b="1" baseline="30000" dirty="0"/>
              <a:t>2 </a:t>
            </a:r>
            <a:r>
              <a:rPr lang="en-US" dirty="0"/>
              <a:t>But the Jewish feast of Tabernacles was near. </a:t>
            </a:r>
            <a:r>
              <a:rPr lang="en-US" b="1" baseline="30000" dirty="0"/>
              <a:t>3 </a:t>
            </a:r>
            <a:r>
              <a:rPr lang="en-US" dirty="0"/>
              <a:t>So his brothers</a:t>
            </a:r>
            <a:r>
              <a:rPr lang="en-US" baseline="30000" dirty="0"/>
              <a:t>[</a:t>
            </a:r>
            <a:r>
              <a:rPr lang="en-US" baseline="30000" dirty="0">
                <a:hlinkClick r:id="rId3" tooltip="See footnote b"/>
              </a:rPr>
              <a:t>b</a:t>
            </a:r>
            <a:r>
              <a:rPr lang="en-US" baseline="30000" dirty="0"/>
              <a:t>]</a:t>
            </a:r>
            <a:r>
              <a:rPr lang="en-US" dirty="0"/>
              <a:t> said to him, “Leave here and go to Judea, so that your disciples also may see the works you are doing. </a:t>
            </a:r>
            <a:r>
              <a:rPr lang="en-US" b="1" baseline="30000" dirty="0"/>
              <a:t>4 </a:t>
            </a:r>
            <a:r>
              <a:rPr lang="en-US" dirty="0"/>
              <a:t>No one works in secret if he wants to be known publicly. If you do these things, manifest yourself to the world.” </a:t>
            </a:r>
            <a:r>
              <a:rPr lang="en-US" b="1" baseline="30000" dirty="0"/>
              <a:t>5 </a:t>
            </a:r>
            <a:r>
              <a:rPr lang="en-US" dirty="0"/>
              <a:t>For his brothers did not believe in him. </a:t>
            </a:r>
            <a:r>
              <a:rPr lang="en-US" b="1" baseline="30000" dirty="0"/>
              <a:t>6 </a:t>
            </a:r>
            <a:r>
              <a:rPr lang="en-US" baseline="30000" dirty="0"/>
              <a:t>[</a:t>
            </a:r>
            <a:r>
              <a:rPr lang="en-US" baseline="30000" dirty="0">
                <a:hlinkClick r:id="rId4" tooltip="See footnote c"/>
              </a:rPr>
              <a:t>c</a:t>
            </a:r>
            <a:r>
              <a:rPr lang="en-US" baseline="30000" dirty="0"/>
              <a:t>]</a:t>
            </a:r>
            <a:r>
              <a:rPr lang="en-US" dirty="0"/>
              <a:t>So Jesus said to them, “My time is not yet here, but the time is always right for you. </a:t>
            </a:r>
            <a:r>
              <a:rPr lang="en-US" b="1" baseline="30000" dirty="0"/>
              <a:t>7 </a:t>
            </a:r>
            <a:r>
              <a:rPr lang="en-US" dirty="0"/>
              <a:t>The world cannot hate you, but it hates me, because I testify to it that its works are evil. </a:t>
            </a:r>
            <a:r>
              <a:rPr lang="en-US" b="1" baseline="30000" dirty="0"/>
              <a:t>8 </a:t>
            </a:r>
            <a:r>
              <a:rPr lang="en-US" dirty="0"/>
              <a:t>You go up to the feast. I am not going up</a:t>
            </a:r>
            <a:r>
              <a:rPr lang="en-US" baseline="30000" dirty="0"/>
              <a:t>[</a:t>
            </a:r>
            <a:r>
              <a:rPr lang="en-US" baseline="30000" dirty="0">
                <a:hlinkClick r:id="rId5" tooltip="See footnote d"/>
              </a:rPr>
              <a:t>d</a:t>
            </a:r>
            <a:r>
              <a:rPr lang="en-US" baseline="30000" dirty="0"/>
              <a:t>]</a:t>
            </a:r>
            <a:r>
              <a:rPr lang="en-US" dirty="0"/>
              <a:t> to this feast, because my time has not yet been fulfilled.” </a:t>
            </a:r>
            <a:r>
              <a:rPr lang="en-US" b="1" baseline="30000" dirty="0"/>
              <a:t>9 </a:t>
            </a:r>
            <a:r>
              <a:rPr lang="en-US" dirty="0"/>
              <a:t>After he had said this, he stayed on in Galilee.</a:t>
            </a:r>
          </a:p>
          <a:p>
            <a:r>
              <a:rPr lang="en-US" b="1" baseline="30000" dirty="0"/>
              <a:t>10 </a:t>
            </a:r>
            <a:r>
              <a:rPr lang="en-US" dirty="0"/>
              <a:t>But when his brothers had gone up to the feast, he himself also went up, not openly but [as it were] in secret. </a:t>
            </a:r>
            <a:r>
              <a:rPr lang="en-US" b="1" baseline="30000" dirty="0"/>
              <a:t>11 </a:t>
            </a:r>
            <a:r>
              <a:rPr lang="en-US" dirty="0"/>
              <a:t>The Jews were looking for him at the feast and saying, “Where is he?” </a:t>
            </a:r>
            <a:r>
              <a:rPr lang="en-US" b="1" baseline="30000" dirty="0"/>
              <a:t>12 </a:t>
            </a:r>
            <a:r>
              <a:rPr lang="en-US" dirty="0"/>
              <a:t>And there was considerable murmuring about him in the crowds. Some said, “He is a good man,” [while] others said, “No; on the contrary, he misleads the crowd.” </a:t>
            </a:r>
            <a:r>
              <a:rPr lang="en-US" b="1" baseline="30000" dirty="0"/>
              <a:t>13 </a:t>
            </a:r>
            <a:r>
              <a:rPr lang="en-US" dirty="0"/>
              <a:t>Still, no one spoke openly about him because they were afraid of the Jews.</a:t>
            </a:r>
          </a:p>
          <a:p>
            <a:r>
              <a:rPr lang="en-US" b="1" dirty="0"/>
              <a:t>The First Dialogue.</a:t>
            </a:r>
            <a:r>
              <a:rPr lang="en-US" baseline="30000" dirty="0"/>
              <a:t>[</a:t>
            </a:r>
            <a:r>
              <a:rPr lang="en-US" baseline="30000" dirty="0">
                <a:hlinkClick r:id="rId6" tooltip="See footnote e"/>
              </a:rPr>
              <a:t>e</a:t>
            </a:r>
            <a:r>
              <a:rPr lang="en-US" baseline="30000" dirty="0"/>
              <a:t>]</a:t>
            </a:r>
            <a:r>
              <a:rPr lang="en-US" dirty="0"/>
              <a:t> </a:t>
            </a:r>
            <a:r>
              <a:rPr lang="en-US" b="1" baseline="30000" dirty="0"/>
              <a:t>14 </a:t>
            </a:r>
            <a:r>
              <a:rPr lang="en-US" dirty="0"/>
              <a:t>When the feast was already half over, Jesus went up into the temple area and began to teach. </a:t>
            </a:r>
            <a:r>
              <a:rPr lang="en-US" b="1" baseline="30000" dirty="0"/>
              <a:t>15 </a:t>
            </a:r>
            <a:r>
              <a:rPr lang="en-US" baseline="30000" dirty="0"/>
              <a:t>[</a:t>
            </a:r>
            <a:r>
              <a:rPr lang="en-US" baseline="30000" dirty="0">
                <a:hlinkClick r:id="rId7" tooltip="See footnote f"/>
              </a:rPr>
              <a:t>f</a:t>
            </a:r>
            <a:r>
              <a:rPr lang="en-US" baseline="30000" dirty="0"/>
              <a:t>]</a:t>
            </a:r>
            <a:r>
              <a:rPr lang="en-US" dirty="0"/>
              <a:t>The Jews were amazed and said, “How does he know scripture without having studied?” </a:t>
            </a:r>
            <a:r>
              <a:rPr lang="en-US" b="1" baseline="30000" dirty="0"/>
              <a:t>16 </a:t>
            </a:r>
            <a:r>
              <a:rPr lang="en-US" dirty="0"/>
              <a:t>Jesus answered them and said, “My teaching is not my own but is from the one who sent me. </a:t>
            </a:r>
            <a:r>
              <a:rPr lang="en-US" b="1" baseline="30000" dirty="0"/>
              <a:t>17 </a:t>
            </a:r>
            <a:r>
              <a:rPr lang="en-US" dirty="0"/>
              <a:t>Whoever chooses to do his will</a:t>
            </a:r>
            <a:r>
              <a:rPr lang="en-US" baseline="30000" dirty="0"/>
              <a:t>[</a:t>
            </a:r>
            <a:r>
              <a:rPr lang="en-US" baseline="30000" dirty="0">
                <a:hlinkClick r:id="rId8" tooltip="See footnote g"/>
              </a:rPr>
              <a:t>g</a:t>
            </a:r>
            <a:r>
              <a:rPr lang="en-US" baseline="30000" dirty="0"/>
              <a:t>]</a:t>
            </a:r>
            <a:r>
              <a:rPr lang="en-US" dirty="0"/>
              <a:t> shall know whether my teaching is from God or whether I speak on my own. </a:t>
            </a:r>
            <a:r>
              <a:rPr lang="en-US" b="1" baseline="30000" dirty="0"/>
              <a:t>18 </a:t>
            </a:r>
            <a:r>
              <a:rPr lang="en-US" dirty="0"/>
              <a:t>Whoever speaks on his own seeks his own glory, but whoever seeks the glory of the one who sent him is truthful, and there is no wrong in him. </a:t>
            </a:r>
            <a:r>
              <a:rPr lang="en-US" b="1" baseline="30000" dirty="0"/>
              <a:t>19 </a:t>
            </a:r>
            <a:r>
              <a:rPr lang="en-US" dirty="0"/>
              <a:t>Did not Moses give you the law? Yet none of you keeps the law. Why are you trying to kill me?” </a:t>
            </a:r>
            <a:r>
              <a:rPr lang="en-US" b="1" baseline="30000" dirty="0"/>
              <a:t>20 </a:t>
            </a:r>
            <a:r>
              <a:rPr lang="en-US" dirty="0"/>
              <a:t>The crowd answered, “You are possessed!</a:t>
            </a:r>
            <a:r>
              <a:rPr lang="en-US" baseline="30000" dirty="0"/>
              <a:t>[</a:t>
            </a:r>
            <a:r>
              <a:rPr lang="en-US" baseline="30000" dirty="0">
                <a:hlinkClick r:id="rId9" tooltip="See footnote h"/>
              </a:rPr>
              <a:t>h</a:t>
            </a:r>
            <a:r>
              <a:rPr lang="en-US" baseline="30000" dirty="0"/>
              <a:t>]</a:t>
            </a:r>
            <a:r>
              <a:rPr lang="en-US" dirty="0"/>
              <a:t> Who is trying to kill you?” </a:t>
            </a:r>
            <a:r>
              <a:rPr lang="en-US" b="1" baseline="30000" dirty="0"/>
              <a:t>21 </a:t>
            </a:r>
            <a:r>
              <a:rPr lang="en-US" dirty="0"/>
              <a:t>Jesus answered and said to them, “I performed one work</a:t>
            </a:r>
            <a:r>
              <a:rPr lang="en-US" baseline="30000" dirty="0"/>
              <a:t>[</a:t>
            </a:r>
            <a:r>
              <a:rPr lang="en-US" baseline="30000" dirty="0">
                <a:hlinkClick r:id="rId10" tooltip="See footnote i"/>
              </a:rPr>
              <a:t>i</a:t>
            </a:r>
            <a:r>
              <a:rPr lang="en-US" baseline="30000" dirty="0"/>
              <a:t>]</a:t>
            </a:r>
            <a:r>
              <a:rPr lang="en-US" dirty="0"/>
              <a:t> and all of you are amazed </a:t>
            </a:r>
            <a:r>
              <a:rPr lang="en-US" b="1" baseline="30000" dirty="0"/>
              <a:t>22 </a:t>
            </a:r>
            <a:r>
              <a:rPr lang="en-US" dirty="0"/>
              <a:t>because of it. Moses gave you circumcision—not that it came from Moses but rather from the patriarchs—and you circumcise a man on the sabbath. </a:t>
            </a:r>
            <a:r>
              <a:rPr lang="en-US" b="1" baseline="30000" dirty="0"/>
              <a:t>23 </a:t>
            </a:r>
            <a:r>
              <a:rPr lang="en-US" dirty="0"/>
              <a:t>If a man can receive circumcision on a sabbath so that the law of Moses may not be broken, are you angry with me because I made a whole person well on a sabbath? </a:t>
            </a:r>
            <a:r>
              <a:rPr lang="en-US" b="1" baseline="30000" dirty="0"/>
              <a:t>24 </a:t>
            </a:r>
            <a:r>
              <a:rPr lang="en-US" dirty="0"/>
              <a:t>Stop judging by appearances, but judge justly.”</a:t>
            </a:r>
          </a:p>
        </p:txBody>
      </p:sp>
    </p:spTree>
    <p:extLst>
      <p:ext uri="{BB962C8B-B14F-4D97-AF65-F5344CB8AC3E}">
        <p14:creationId xmlns:p14="http://schemas.microsoft.com/office/powerpoint/2010/main" val="3441337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114384" cy="5355312"/>
          </a:xfrm>
          <a:prstGeom prst="rect">
            <a:avLst/>
          </a:prstGeom>
          <a:noFill/>
        </p:spPr>
        <p:txBody>
          <a:bodyPr wrap="square" rtlCol="0">
            <a:spAutoFit/>
          </a:bodyPr>
          <a:lstStyle/>
          <a:p>
            <a:r>
              <a:rPr lang="en-US" b="1" baseline="30000" dirty="0"/>
              <a:t>25 </a:t>
            </a:r>
            <a:r>
              <a:rPr lang="en-US" dirty="0"/>
              <a:t>So some of the inhabitants of Jerusalem said, “Is he not the one they are trying to kill? </a:t>
            </a:r>
            <a:r>
              <a:rPr lang="en-US" b="1" baseline="30000" dirty="0"/>
              <a:t>26 </a:t>
            </a:r>
            <a:r>
              <a:rPr lang="en-US" dirty="0"/>
              <a:t>And look, he is speaking openly and they say nothing to him. Could the authorities</a:t>
            </a:r>
            <a:r>
              <a:rPr lang="en-US" baseline="30000" dirty="0"/>
              <a:t>[</a:t>
            </a:r>
            <a:r>
              <a:rPr lang="en-US" baseline="30000" dirty="0">
                <a:hlinkClick r:id="rId2" tooltip="See footnote j"/>
              </a:rPr>
              <a:t>j</a:t>
            </a:r>
            <a:r>
              <a:rPr lang="en-US" baseline="30000" dirty="0"/>
              <a:t>]</a:t>
            </a:r>
            <a:r>
              <a:rPr lang="en-US" dirty="0"/>
              <a:t> have realized that he is the Messiah? </a:t>
            </a:r>
            <a:r>
              <a:rPr lang="en-US" b="1" baseline="30000" dirty="0"/>
              <a:t>27 </a:t>
            </a:r>
            <a:r>
              <a:rPr lang="en-US" dirty="0"/>
              <a:t>But we know where he is from. When the Messiah comes, no one will know where he is from.” </a:t>
            </a:r>
            <a:r>
              <a:rPr lang="en-US" b="1" baseline="30000" dirty="0"/>
              <a:t>28 </a:t>
            </a:r>
            <a:r>
              <a:rPr lang="en-US" dirty="0"/>
              <a:t>So Jesus cried out in the temple area as he was teaching and said, “You know me and also know where I am from. Yet I did not come on my own, but the one who sent me, whom you do not know, is true. </a:t>
            </a:r>
            <a:r>
              <a:rPr lang="en-US" b="1" baseline="30000" dirty="0"/>
              <a:t>29 </a:t>
            </a:r>
            <a:r>
              <a:rPr lang="en-US" dirty="0"/>
              <a:t>I know him, because I am from him, and he sent me.” </a:t>
            </a:r>
            <a:r>
              <a:rPr lang="en-US" b="1" baseline="30000" dirty="0"/>
              <a:t>30 </a:t>
            </a:r>
            <a:r>
              <a:rPr lang="en-US" dirty="0"/>
              <a:t>So they tried to arrest him, but no one laid a hand upon him, because his hour had not yet come. </a:t>
            </a:r>
            <a:r>
              <a:rPr lang="en-US" b="1" baseline="30000" dirty="0"/>
              <a:t>31 </a:t>
            </a:r>
            <a:r>
              <a:rPr lang="en-US" dirty="0"/>
              <a:t>But many of the crowd began to believe in him, and said, “When the Messiah comes, will he perform more signs than this man has done?”</a:t>
            </a:r>
          </a:p>
          <a:p>
            <a:r>
              <a:rPr lang="en-US" b="1" dirty="0"/>
              <a:t>Officers Sent to Arrest Jesus.</a:t>
            </a:r>
            <a:r>
              <a:rPr lang="en-US" baseline="30000" dirty="0"/>
              <a:t>[</a:t>
            </a:r>
            <a:r>
              <a:rPr lang="en-US" baseline="30000" dirty="0">
                <a:hlinkClick r:id="rId3" tooltip="See footnote k"/>
              </a:rPr>
              <a:t>k</a:t>
            </a:r>
            <a:r>
              <a:rPr lang="en-US" baseline="30000" dirty="0"/>
              <a:t>]</a:t>
            </a:r>
            <a:r>
              <a:rPr lang="en-US" dirty="0"/>
              <a:t> </a:t>
            </a:r>
            <a:r>
              <a:rPr lang="en-US" b="1" baseline="30000" dirty="0"/>
              <a:t>32 </a:t>
            </a:r>
            <a:r>
              <a:rPr lang="en-US" dirty="0"/>
              <a:t>The Pharisees heard the crowd murmuring about him to this effect, and the chief priests and the Pharisees sent guards to arrest him. </a:t>
            </a:r>
            <a:r>
              <a:rPr lang="en-US" b="1" baseline="30000" dirty="0"/>
              <a:t>33 </a:t>
            </a:r>
            <a:r>
              <a:rPr lang="en-US" dirty="0"/>
              <a:t>So Jesus said, “I will be with you only a little while longer, and then I will go to the one who sent me. </a:t>
            </a:r>
            <a:r>
              <a:rPr lang="en-US" b="1" baseline="30000" dirty="0"/>
              <a:t>34 </a:t>
            </a:r>
            <a:r>
              <a:rPr lang="en-US" dirty="0"/>
              <a:t>You will look for me but not find [me], and where I am you cannot come.” </a:t>
            </a:r>
            <a:r>
              <a:rPr lang="en-US" b="1" baseline="30000" dirty="0"/>
              <a:t>35 </a:t>
            </a:r>
            <a:r>
              <a:rPr lang="en-US" dirty="0"/>
              <a:t>So the Jews said to one another, “Where is he going that we will not find him? Surely he is not going to the dispersion</a:t>
            </a:r>
            <a:r>
              <a:rPr lang="en-US" baseline="30000" dirty="0"/>
              <a:t>[</a:t>
            </a:r>
            <a:r>
              <a:rPr lang="en-US" baseline="30000" dirty="0">
                <a:hlinkClick r:id="rId4" tooltip="See footnote l"/>
              </a:rPr>
              <a:t>l</a:t>
            </a:r>
            <a:r>
              <a:rPr lang="en-US" baseline="30000" dirty="0"/>
              <a:t>]</a:t>
            </a:r>
            <a:r>
              <a:rPr lang="en-US" dirty="0"/>
              <a:t> among the Greeks to teach the Greeks, is he? </a:t>
            </a:r>
            <a:r>
              <a:rPr lang="en-US" b="1" baseline="30000" dirty="0"/>
              <a:t>36 </a:t>
            </a:r>
            <a:r>
              <a:rPr lang="en-US" dirty="0"/>
              <a:t>What is the meaning of his saying, ‘You will look for me and not find [me], and where I am you cannot come’?”</a:t>
            </a:r>
          </a:p>
          <a:p>
            <a:r>
              <a:rPr lang="en-US" b="1" dirty="0"/>
              <a:t>Rivers of Living Water.</a:t>
            </a:r>
            <a:r>
              <a:rPr lang="en-US" baseline="30000" dirty="0"/>
              <a:t>[</a:t>
            </a:r>
            <a:r>
              <a:rPr lang="en-US" baseline="30000" dirty="0">
                <a:hlinkClick r:id="rId5" tooltip="See footnote m"/>
              </a:rPr>
              <a:t>m</a:t>
            </a:r>
            <a:r>
              <a:rPr lang="en-US" baseline="30000" dirty="0"/>
              <a:t>]</a:t>
            </a:r>
            <a:r>
              <a:rPr lang="en-US" dirty="0"/>
              <a:t> </a:t>
            </a:r>
            <a:r>
              <a:rPr lang="en-US" b="1" baseline="30000" dirty="0"/>
              <a:t>37 </a:t>
            </a:r>
            <a:r>
              <a:rPr lang="en-US" dirty="0"/>
              <a:t>On the last and greatest day of the feast, Jesus stood up and exclaimed, “Let anyone who thirsts come to me and drink. </a:t>
            </a:r>
            <a:r>
              <a:rPr lang="en-US" b="1" baseline="30000" dirty="0"/>
              <a:t>38 </a:t>
            </a:r>
            <a:r>
              <a:rPr lang="en-US" dirty="0"/>
              <a:t>Whoever believes in me, as scripture says:</a:t>
            </a:r>
          </a:p>
          <a:p>
            <a:r>
              <a:rPr lang="en-US" dirty="0"/>
              <a:t>‘Rivers of living water</a:t>
            </a:r>
            <a:r>
              <a:rPr lang="en-US" baseline="30000" dirty="0"/>
              <a:t>[</a:t>
            </a:r>
            <a:r>
              <a:rPr lang="en-US" baseline="30000" dirty="0">
                <a:hlinkClick r:id="rId6" tooltip="See footnote n"/>
              </a:rPr>
              <a:t>n</a:t>
            </a:r>
            <a:r>
              <a:rPr lang="en-US" baseline="30000" dirty="0"/>
              <a:t>]</a:t>
            </a:r>
            <a:r>
              <a:rPr lang="en-US" dirty="0"/>
              <a:t> will flow from within him.’”</a:t>
            </a:r>
          </a:p>
          <a:p>
            <a:r>
              <a:rPr lang="en-US" b="1" baseline="30000" dirty="0"/>
              <a:t>39 </a:t>
            </a:r>
            <a:r>
              <a:rPr lang="en-US" dirty="0"/>
              <a:t>He said this in reference to the Spirit that those who came to believe in him were to receive. There was, of course, no Spirit yet,</a:t>
            </a:r>
            <a:r>
              <a:rPr lang="en-US" baseline="30000" dirty="0"/>
              <a:t>[</a:t>
            </a:r>
            <a:r>
              <a:rPr lang="en-US" baseline="30000" dirty="0">
                <a:hlinkClick r:id="rId7" tooltip="See footnote o"/>
              </a:rPr>
              <a:t>o</a:t>
            </a:r>
            <a:r>
              <a:rPr lang="en-US" baseline="30000" dirty="0"/>
              <a:t>]</a:t>
            </a:r>
            <a:r>
              <a:rPr lang="en-US" dirty="0"/>
              <a:t> because Jesus had not yet been glorified.</a:t>
            </a:r>
          </a:p>
        </p:txBody>
      </p:sp>
    </p:spTree>
    <p:extLst>
      <p:ext uri="{BB962C8B-B14F-4D97-AF65-F5344CB8AC3E}">
        <p14:creationId xmlns:p14="http://schemas.microsoft.com/office/powerpoint/2010/main" val="4183414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text, painting, indoor, rug&#10;&#10;Description automatically generated">
            <a:extLst>
              <a:ext uri="{FF2B5EF4-FFF2-40B4-BE49-F238E27FC236}">
                <a16:creationId xmlns:a16="http://schemas.microsoft.com/office/drawing/2014/main" id="{A2322F49-1DFD-46F9-949D-0C69E874141B}"/>
              </a:ext>
            </a:extLst>
          </p:cNvPr>
          <p:cNvPicPr>
            <a:picLocks noChangeAspect="1"/>
          </p:cNvPicPr>
          <p:nvPr/>
        </p:nvPicPr>
        <p:blipFill rotWithShape="1">
          <a:blip r:embed="rId2">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0435" r="1" b="7248"/>
          <a:stretch/>
        </p:blipFill>
        <p:spPr>
          <a:xfrm>
            <a:off x="5797543" y="10"/>
            <a:ext cx="6394152" cy="6857990"/>
          </a:xfrm>
          <a:prstGeom prst="rect">
            <a:avLst/>
          </a:prstGeom>
        </p:spPr>
      </p:pic>
      <p:pic>
        <p:nvPicPr>
          <p:cNvPr id="12" name="Picture 11">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031B849-C258-4F1A-BFBD-DF57EBDB0A41}"/>
              </a:ext>
            </a:extLst>
          </p:cNvPr>
          <p:cNvSpPr>
            <a:spLocks noGrp="1"/>
          </p:cNvSpPr>
          <p:nvPr>
            <p:ph type="title"/>
          </p:nvPr>
        </p:nvSpPr>
        <p:spPr>
          <a:xfrm>
            <a:off x="293720" y="798445"/>
            <a:ext cx="6079088" cy="1311664"/>
          </a:xfrm>
        </p:spPr>
        <p:txBody>
          <a:bodyPr>
            <a:noAutofit/>
          </a:bodyPr>
          <a:lstStyle/>
          <a:p>
            <a:r>
              <a:rPr lang="en-US" sz="6000" dirty="0">
                <a:solidFill>
                  <a:srgbClr val="000000"/>
                </a:solidFill>
                <a:latin typeface="Matura MT Script Capitals" panose="03020802060602070202" pitchFamily="66" charset="0"/>
              </a:rPr>
              <a:t>Major Themes</a:t>
            </a:r>
          </a:p>
        </p:txBody>
      </p:sp>
      <p:sp>
        <p:nvSpPr>
          <p:cNvPr id="7" name="Content Placeholder 8">
            <a:extLst>
              <a:ext uri="{FF2B5EF4-FFF2-40B4-BE49-F238E27FC236}">
                <a16:creationId xmlns:a16="http://schemas.microsoft.com/office/drawing/2014/main" id="{4063CC6A-A7C5-415F-A7A9-BB69D6B60752}"/>
              </a:ext>
            </a:extLst>
          </p:cNvPr>
          <p:cNvSpPr>
            <a:spLocks noGrp="1"/>
          </p:cNvSpPr>
          <p:nvPr>
            <p:ph idx="1"/>
          </p:nvPr>
        </p:nvSpPr>
        <p:spPr>
          <a:xfrm>
            <a:off x="293720" y="2110109"/>
            <a:ext cx="5635132" cy="3788830"/>
          </a:xfrm>
        </p:spPr>
        <p:txBody>
          <a:bodyPr anchor="ctr">
            <a:normAutofit lnSpcReduction="10000"/>
          </a:bodyPr>
          <a:lstStyle/>
          <a:p>
            <a:r>
              <a:rPr lang="en-US" sz="3200" dirty="0">
                <a:solidFill>
                  <a:srgbClr val="000000"/>
                </a:solidFill>
              </a:rPr>
              <a:t>Light &amp; Darkness</a:t>
            </a:r>
          </a:p>
          <a:p>
            <a:r>
              <a:rPr lang="en-US" sz="3200" dirty="0">
                <a:solidFill>
                  <a:srgbClr val="000000"/>
                </a:solidFill>
              </a:rPr>
              <a:t>Truth and Lies</a:t>
            </a:r>
          </a:p>
          <a:p>
            <a:r>
              <a:rPr lang="en-US" sz="3200" dirty="0">
                <a:solidFill>
                  <a:srgbClr val="000000"/>
                </a:solidFill>
              </a:rPr>
              <a:t>Spirit and Body</a:t>
            </a:r>
          </a:p>
          <a:p>
            <a:r>
              <a:rPr lang="en-US" sz="3200" dirty="0">
                <a:solidFill>
                  <a:srgbClr val="000000"/>
                </a:solidFill>
              </a:rPr>
              <a:t>Faith and Rejection</a:t>
            </a:r>
          </a:p>
          <a:p>
            <a:r>
              <a:rPr lang="en-US" sz="3200" dirty="0">
                <a:solidFill>
                  <a:srgbClr val="000000"/>
                </a:solidFill>
              </a:rPr>
              <a:t>Understanding &amp; Disbelief</a:t>
            </a:r>
          </a:p>
          <a:p>
            <a:r>
              <a:rPr lang="en-US" sz="3200" dirty="0">
                <a:solidFill>
                  <a:srgbClr val="000000"/>
                </a:solidFill>
              </a:rPr>
              <a:t>Knowledge &amp; Ignorance</a:t>
            </a:r>
          </a:p>
          <a:p>
            <a:r>
              <a:rPr lang="en-US" sz="3200" dirty="0">
                <a:solidFill>
                  <a:srgbClr val="000000"/>
                </a:solidFill>
              </a:rPr>
              <a:t>World and God</a:t>
            </a:r>
          </a:p>
        </p:txBody>
      </p:sp>
    </p:spTree>
    <p:extLst>
      <p:ext uri="{BB962C8B-B14F-4D97-AF65-F5344CB8AC3E}">
        <p14:creationId xmlns:p14="http://schemas.microsoft.com/office/powerpoint/2010/main" val="19364156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058400" cy="3693319"/>
          </a:xfrm>
          <a:prstGeom prst="rect">
            <a:avLst/>
          </a:prstGeom>
          <a:noFill/>
        </p:spPr>
        <p:txBody>
          <a:bodyPr wrap="square" rtlCol="0">
            <a:spAutoFit/>
          </a:bodyPr>
          <a:lstStyle/>
          <a:p>
            <a:r>
              <a:rPr lang="en-US" b="1" dirty="0"/>
              <a:t>Discussion About the Origins of the Messiah.</a:t>
            </a:r>
            <a:r>
              <a:rPr lang="en-US" baseline="30000" dirty="0"/>
              <a:t>[</a:t>
            </a:r>
            <a:r>
              <a:rPr lang="en-US" baseline="30000" dirty="0">
                <a:hlinkClick r:id="rId2" tooltip="See footnote p"/>
              </a:rPr>
              <a:t>p</a:t>
            </a:r>
            <a:r>
              <a:rPr lang="en-US" baseline="30000" dirty="0"/>
              <a:t>]</a:t>
            </a:r>
            <a:r>
              <a:rPr lang="en-US" dirty="0"/>
              <a:t> </a:t>
            </a:r>
            <a:r>
              <a:rPr lang="en-US" b="1" baseline="30000" dirty="0"/>
              <a:t>40 </a:t>
            </a:r>
            <a:r>
              <a:rPr lang="en-US" dirty="0"/>
              <a:t>Some in the crowd who heard these words said, “This is truly the Prophet.” </a:t>
            </a:r>
            <a:r>
              <a:rPr lang="en-US" b="1" baseline="30000" dirty="0"/>
              <a:t>41 </a:t>
            </a:r>
            <a:r>
              <a:rPr lang="en-US" dirty="0"/>
              <a:t>Others said, “This is the Messiah.” But others said, “The Messiah will not come from Galilee, will he? </a:t>
            </a:r>
            <a:r>
              <a:rPr lang="en-US" b="1" baseline="30000" dirty="0"/>
              <a:t>42 </a:t>
            </a:r>
            <a:r>
              <a:rPr lang="en-US" dirty="0"/>
              <a:t>Does not scripture say that the Messiah will be of David’s family and come from Bethlehem, the village where David lived?” </a:t>
            </a:r>
            <a:r>
              <a:rPr lang="en-US" b="1" baseline="30000" dirty="0"/>
              <a:t>43 </a:t>
            </a:r>
            <a:r>
              <a:rPr lang="en-US" dirty="0"/>
              <a:t>So a division occurred in the crowd because of him. </a:t>
            </a:r>
            <a:r>
              <a:rPr lang="en-US" b="1" baseline="30000" dirty="0"/>
              <a:t>44 </a:t>
            </a:r>
            <a:r>
              <a:rPr lang="en-US" dirty="0"/>
              <a:t>Some of them even wanted to arrest him, but no one laid hands on him.</a:t>
            </a:r>
          </a:p>
          <a:p>
            <a:r>
              <a:rPr lang="en-US" b="1" baseline="30000" dirty="0"/>
              <a:t>45 </a:t>
            </a:r>
            <a:r>
              <a:rPr lang="en-US" dirty="0"/>
              <a:t>So the guards went to the chief priests and Pharisees, who asked them, “Why did you not bring him?” </a:t>
            </a:r>
            <a:r>
              <a:rPr lang="en-US" b="1" baseline="30000" dirty="0"/>
              <a:t>46 </a:t>
            </a:r>
            <a:r>
              <a:rPr lang="en-US" dirty="0"/>
              <a:t>The guards answered, “Never before has anyone spoken like this one.” </a:t>
            </a:r>
            <a:r>
              <a:rPr lang="en-US" b="1" baseline="30000" dirty="0"/>
              <a:t>47 </a:t>
            </a:r>
            <a:r>
              <a:rPr lang="en-US" dirty="0"/>
              <a:t>So the Pharisees answered them, “Have you also been deceived? </a:t>
            </a:r>
            <a:r>
              <a:rPr lang="en-US" b="1" baseline="30000" dirty="0"/>
              <a:t>48 </a:t>
            </a:r>
            <a:r>
              <a:rPr lang="en-US" dirty="0"/>
              <a:t>Have any of the authorities or the Pharisees believed in him? </a:t>
            </a:r>
            <a:r>
              <a:rPr lang="en-US" b="1" baseline="30000" dirty="0"/>
              <a:t>49 </a:t>
            </a:r>
            <a:r>
              <a:rPr lang="en-US" dirty="0"/>
              <a:t>But this crowd, which does not know the law, is accursed.” </a:t>
            </a:r>
            <a:r>
              <a:rPr lang="en-US" b="1" baseline="30000" dirty="0"/>
              <a:t>50 </a:t>
            </a:r>
            <a:r>
              <a:rPr lang="en-US" dirty="0"/>
              <a:t>Nicodemus, one of their members who had come to him earlier, said to them, </a:t>
            </a:r>
            <a:r>
              <a:rPr lang="en-US" b="1" baseline="30000" dirty="0"/>
              <a:t>51 </a:t>
            </a:r>
            <a:r>
              <a:rPr lang="en-US" dirty="0"/>
              <a:t>“Does our law condemn a person before it first hears him and finds out what he is doing?” </a:t>
            </a:r>
            <a:r>
              <a:rPr lang="en-US" b="1" baseline="30000" dirty="0"/>
              <a:t>52 </a:t>
            </a:r>
            <a:r>
              <a:rPr lang="en-US" dirty="0"/>
              <a:t>They answered and said to him, “You are not from Galilee also, are you? Look and see that no prophet arises from Galilee.”</a:t>
            </a:r>
          </a:p>
          <a:p>
            <a:endParaRPr lang="en-US" dirty="0"/>
          </a:p>
        </p:txBody>
      </p:sp>
    </p:spTree>
    <p:extLst>
      <p:ext uri="{BB962C8B-B14F-4D97-AF65-F5344CB8AC3E}">
        <p14:creationId xmlns:p14="http://schemas.microsoft.com/office/powerpoint/2010/main" val="1825615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177282" y="197346"/>
            <a:ext cx="10748865" cy="6463308"/>
          </a:xfrm>
          <a:prstGeom prst="rect">
            <a:avLst/>
          </a:prstGeom>
          <a:noFill/>
        </p:spPr>
        <p:txBody>
          <a:bodyPr wrap="square" rtlCol="0">
            <a:spAutoFit/>
          </a:bodyPr>
          <a:lstStyle/>
          <a:p>
            <a:r>
              <a:rPr lang="en-US" b="1" dirty="0"/>
              <a:t>Chapter 8</a:t>
            </a:r>
          </a:p>
          <a:p>
            <a:r>
              <a:rPr lang="en-US" b="1" dirty="0"/>
              <a:t>A Woman Caught in Adultery.</a:t>
            </a:r>
            <a:r>
              <a:rPr lang="en-US" baseline="30000" dirty="0"/>
              <a:t>[</a:t>
            </a:r>
            <a:r>
              <a:rPr lang="en-US" baseline="30000" dirty="0">
                <a:hlinkClick r:id="rId2" tooltip="See footnote a"/>
              </a:rPr>
              <a:t>a</a:t>
            </a:r>
            <a:r>
              <a:rPr lang="en-US" baseline="30000" dirty="0"/>
              <a:t>]</a:t>
            </a:r>
            <a:r>
              <a:rPr lang="en-US" dirty="0"/>
              <a:t> [</a:t>
            </a:r>
            <a:r>
              <a:rPr lang="en-US" b="1" baseline="30000" dirty="0"/>
              <a:t>53 </a:t>
            </a:r>
            <a:r>
              <a:rPr lang="en-US" dirty="0"/>
              <a:t>Then each went to his own house, </a:t>
            </a:r>
            <a:r>
              <a:rPr lang="en-US" b="1" baseline="30000" dirty="0"/>
              <a:t>1 </a:t>
            </a:r>
            <a:r>
              <a:rPr lang="en-US" dirty="0"/>
              <a:t>while Jesus went to the Mount of Olives.</a:t>
            </a:r>
            <a:r>
              <a:rPr lang="en-US" baseline="30000" dirty="0"/>
              <a:t>[</a:t>
            </a:r>
            <a:r>
              <a:rPr lang="en-US" baseline="30000" dirty="0">
                <a:hlinkClick r:id="rId3" tooltip="See footnote b"/>
              </a:rPr>
              <a:t>b</a:t>
            </a:r>
            <a:r>
              <a:rPr lang="en-US" baseline="30000" dirty="0"/>
              <a:t>]</a:t>
            </a:r>
            <a:r>
              <a:rPr lang="en-US" dirty="0"/>
              <a:t> </a:t>
            </a:r>
            <a:r>
              <a:rPr lang="en-US" b="1" baseline="30000" dirty="0"/>
              <a:t>2 </a:t>
            </a:r>
            <a:r>
              <a:rPr lang="en-US" dirty="0"/>
              <a:t>But early in the morning he arrived again in the temple area, and all the people started coming to him, and he sat down and taught them. </a:t>
            </a:r>
            <a:r>
              <a:rPr lang="en-US" b="1" baseline="30000" dirty="0"/>
              <a:t>3 </a:t>
            </a:r>
            <a:r>
              <a:rPr lang="en-US" dirty="0"/>
              <a:t>Then the scribes and the Pharisees brought a woman who had been caught in adultery and made her stand in the middle. </a:t>
            </a:r>
            <a:r>
              <a:rPr lang="en-US" b="1" baseline="30000" dirty="0"/>
              <a:t>4 </a:t>
            </a:r>
            <a:r>
              <a:rPr lang="en-US" dirty="0"/>
              <a:t>They said to him, “Teacher, this woman was caught in the very act of committing adultery. </a:t>
            </a:r>
            <a:r>
              <a:rPr lang="en-US" b="1" baseline="30000" dirty="0"/>
              <a:t>5 </a:t>
            </a:r>
            <a:r>
              <a:rPr lang="en-US" dirty="0"/>
              <a:t>Now in the law, Moses commanded us to stone such women.</a:t>
            </a:r>
            <a:r>
              <a:rPr lang="en-US" baseline="30000" dirty="0"/>
              <a:t>[</a:t>
            </a:r>
            <a:r>
              <a:rPr lang="en-US" baseline="30000" dirty="0">
                <a:hlinkClick r:id="rId4" tooltip="See footnote c"/>
              </a:rPr>
              <a:t>c</a:t>
            </a:r>
            <a:r>
              <a:rPr lang="en-US" baseline="30000" dirty="0"/>
              <a:t>]</a:t>
            </a:r>
            <a:r>
              <a:rPr lang="en-US" dirty="0"/>
              <a:t> So what do you say?” </a:t>
            </a:r>
            <a:r>
              <a:rPr lang="en-US" b="1" baseline="30000" dirty="0"/>
              <a:t>6 </a:t>
            </a:r>
            <a:r>
              <a:rPr lang="en-US" dirty="0"/>
              <a:t>They said this to test him, so that they could have some charge to bring against him. Jesus bent down and began to write on the ground with his finger.</a:t>
            </a:r>
            <a:r>
              <a:rPr lang="en-US" baseline="30000" dirty="0"/>
              <a:t>[</a:t>
            </a:r>
            <a:r>
              <a:rPr lang="en-US" baseline="30000" dirty="0">
                <a:hlinkClick r:id="rId5" tooltip="See footnote d"/>
              </a:rPr>
              <a:t>d</a:t>
            </a:r>
            <a:r>
              <a:rPr lang="en-US" baseline="30000" dirty="0"/>
              <a:t>]</a:t>
            </a:r>
            <a:r>
              <a:rPr lang="en-US" dirty="0"/>
              <a:t> </a:t>
            </a:r>
            <a:r>
              <a:rPr lang="en-US" b="1" baseline="30000" dirty="0"/>
              <a:t>7 </a:t>
            </a:r>
            <a:r>
              <a:rPr lang="en-US" baseline="30000" dirty="0"/>
              <a:t>[</a:t>
            </a:r>
            <a:r>
              <a:rPr lang="en-US" baseline="30000" dirty="0">
                <a:hlinkClick r:id="rId6" tooltip="See footnote e"/>
              </a:rPr>
              <a:t>e</a:t>
            </a:r>
            <a:r>
              <a:rPr lang="en-US" baseline="30000" dirty="0"/>
              <a:t>]</a:t>
            </a:r>
            <a:r>
              <a:rPr lang="en-US" dirty="0"/>
              <a:t>But when they continued asking him, he straightened up and said to them, “Let the one among you who is without sin be the first to throw a stone at her.” </a:t>
            </a:r>
            <a:r>
              <a:rPr lang="en-US" b="1" baseline="30000" dirty="0"/>
              <a:t>8 </a:t>
            </a:r>
            <a:r>
              <a:rPr lang="en-US" dirty="0"/>
              <a:t>Again he bent down and wrote on the ground. </a:t>
            </a:r>
            <a:r>
              <a:rPr lang="en-US" b="1" baseline="30000" dirty="0"/>
              <a:t>9 </a:t>
            </a:r>
            <a:r>
              <a:rPr lang="en-US" dirty="0"/>
              <a:t>And in response, they went away one by one, beginning with the elders. So he was left alone with the woman before him. </a:t>
            </a:r>
            <a:r>
              <a:rPr lang="en-US" b="1" baseline="30000" dirty="0"/>
              <a:t>10 </a:t>
            </a:r>
            <a:r>
              <a:rPr lang="en-US" dirty="0"/>
              <a:t>Then Jesus straightened up and said to her, “Woman, where are they? Has no one condemned you?” </a:t>
            </a:r>
            <a:r>
              <a:rPr lang="en-US" b="1" baseline="30000" dirty="0"/>
              <a:t>11 </a:t>
            </a:r>
            <a:r>
              <a:rPr lang="en-US" dirty="0"/>
              <a:t>She replied, “No one, sir.” Then Jesus said, “Neither do I condemn you. Go, [and] from now on do not sin any more.”]</a:t>
            </a:r>
          </a:p>
          <a:p>
            <a:r>
              <a:rPr lang="en-US" b="1" dirty="0"/>
              <a:t>The Light of the World.</a:t>
            </a:r>
            <a:r>
              <a:rPr lang="en-US" baseline="30000" dirty="0"/>
              <a:t>[</a:t>
            </a:r>
            <a:r>
              <a:rPr lang="en-US" baseline="30000" dirty="0">
                <a:hlinkClick r:id="rId7" tooltip="See footnote f"/>
              </a:rPr>
              <a:t>f</a:t>
            </a:r>
            <a:r>
              <a:rPr lang="en-US" baseline="30000" dirty="0"/>
              <a:t>]</a:t>
            </a:r>
            <a:r>
              <a:rPr lang="en-US" dirty="0"/>
              <a:t> </a:t>
            </a:r>
            <a:r>
              <a:rPr lang="en-US" b="1" baseline="30000" dirty="0"/>
              <a:t>12 </a:t>
            </a:r>
            <a:r>
              <a:rPr lang="en-US" dirty="0"/>
              <a:t>Jesus spoke to them again, saying, “I am the light of the world. Whoever follows me will not walk in darkness, but will have the light of life.” </a:t>
            </a:r>
            <a:r>
              <a:rPr lang="en-US" b="1" baseline="30000" dirty="0"/>
              <a:t>13 </a:t>
            </a:r>
            <a:r>
              <a:rPr lang="en-US" dirty="0"/>
              <a:t>So the Pharisees said to him, “You testify on your own behalf, so your testimony cannot be verified.” </a:t>
            </a:r>
            <a:r>
              <a:rPr lang="en-US" b="1" baseline="30000" dirty="0"/>
              <a:t>14 </a:t>
            </a:r>
            <a:r>
              <a:rPr lang="en-US" dirty="0"/>
              <a:t>Jesus answered and said to them, “Even if I do testify on my own behalf, my testimony can be verified,</a:t>
            </a:r>
            <a:r>
              <a:rPr lang="en-US" baseline="30000" dirty="0"/>
              <a:t>[</a:t>
            </a:r>
            <a:r>
              <a:rPr lang="en-US" baseline="30000" dirty="0">
                <a:hlinkClick r:id="rId8" tooltip="See footnote g"/>
              </a:rPr>
              <a:t>g</a:t>
            </a:r>
            <a:r>
              <a:rPr lang="en-US" baseline="30000" dirty="0"/>
              <a:t>]</a:t>
            </a:r>
            <a:r>
              <a:rPr lang="en-US" dirty="0"/>
              <a:t> because I know where I came from and where I am going. But you do not know where I come from or where I am going. </a:t>
            </a:r>
            <a:r>
              <a:rPr lang="en-US" b="1" baseline="30000" dirty="0"/>
              <a:t>15 </a:t>
            </a:r>
            <a:r>
              <a:rPr lang="en-US" dirty="0"/>
              <a:t>You judge by appearances,</a:t>
            </a:r>
            <a:r>
              <a:rPr lang="en-US" baseline="30000" dirty="0"/>
              <a:t>[</a:t>
            </a:r>
            <a:r>
              <a:rPr lang="en-US" baseline="30000" dirty="0">
                <a:hlinkClick r:id="rId9" tooltip="See footnote h"/>
              </a:rPr>
              <a:t>h</a:t>
            </a:r>
            <a:r>
              <a:rPr lang="en-US" baseline="30000" dirty="0"/>
              <a:t>]</a:t>
            </a:r>
            <a:r>
              <a:rPr lang="en-US" dirty="0"/>
              <a:t> but I do not judge anyone. </a:t>
            </a:r>
            <a:r>
              <a:rPr lang="en-US" b="1" baseline="30000" dirty="0"/>
              <a:t>16 </a:t>
            </a:r>
            <a:r>
              <a:rPr lang="en-US" dirty="0"/>
              <a:t>And even if I should judge, my judgment is valid, because I am not alone, but it is I and the Father who sent me. </a:t>
            </a:r>
            <a:r>
              <a:rPr lang="en-US" b="1" baseline="30000" dirty="0"/>
              <a:t>17 </a:t>
            </a:r>
            <a:r>
              <a:rPr lang="en-US" dirty="0"/>
              <a:t>Even in your law</a:t>
            </a:r>
            <a:r>
              <a:rPr lang="en-US" baseline="30000" dirty="0"/>
              <a:t>[</a:t>
            </a:r>
            <a:r>
              <a:rPr lang="en-US" baseline="30000" dirty="0">
                <a:hlinkClick r:id="rId10" tooltip="See footnote i"/>
              </a:rPr>
              <a:t>i</a:t>
            </a:r>
            <a:r>
              <a:rPr lang="en-US" baseline="30000" dirty="0"/>
              <a:t>]</a:t>
            </a:r>
            <a:r>
              <a:rPr lang="en-US" dirty="0"/>
              <a:t> it is written that the testimony of two men can be verified. </a:t>
            </a:r>
            <a:r>
              <a:rPr lang="en-US" b="1" baseline="30000" dirty="0"/>
              <a:t>18 </a:t>
            </a:r>
            <a:r>
              <a:rPr lang="en-US" dirty="0"/>
              <a:t>I testify on my behalf and so does the Father who sent me.” </a:t>
            </a:r>
            <a:r>
              <a:rPr lang="en-US" b="1" baseline="30000" dirty="0"/>
              <a:t>19 </a:t>
            </a:r>
            <a:r>
              <a:rPr lang="en-US" dirty="0"/>
              <a:t>So they said to him, “Where is your father?” Jesus answered, “You know neither me nor my Father. If you knew me, you would know my Father also.” </a:t>
            </a:r>
            <a:r>
              <a:rPr lang="en-US" b="1" baseline="30000" dirty="0"/>
              <a:t>20 </a:t>
            </a:r>
            <a:r>
              <a:rPr lang="en-US" dirty="0"/>
              <a:t>He spoke these words while teaching in the treasury in the temple area. But no one arrested him, because his hour had not yet come.</a:t>
            </a:r>
          </a:p>
        </p:txBody>
      </p:sp>
    </p:spTree>
    <p:extLst>
      <p:ext uri="{BB962C8B-B14F-4D97-AF65-F5344CB8AC3E}">
        <p14:creationId xmlns:p14="http://schemas.microsoft.com/office/powerpoint/2010/main" val="7312781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077061" cy="5632311"/>
          </a:xfrm>
          <a:prstGeom prst="rect">
            <a:avLst/>
          </a:prstGeom>
          <a:noFill/>
        </p:spPr>
        <p:txBody>
          <a:bodyPr wrap="square" rtlCol="0">
            <a:spAutoFit/>
          </a:bodyPr>
          <a:lstStyle/>
          <a:p>
            <a:r>
              <a:rPr lang="en-US" b="1" dirty="0"/>
              <a:t>Jesus, the Father’s Ambassador.</a:t>
            </a:r>
            <a:r>
              <a:rPr lang="en-US" baseline="30000" dirty="0"/>
              <a:t>[</a:t>
            </a:r>
            <a:r>
              <a:rPr lang="en-US" baseline="30000" dirty="0">
                <a:hlinkClick r:id="rId2" tooltip="See footnote j"/>
              </a:rPr>
              <a:t>j</a:t>
            </a:r>
            <a:r>
              <a:rPr lang="en-US" baseline="30000" dirty="0"/>
              <a:t>]</a:t>
            </a:r>
            <a:r>
              <a:rPr lang="en-US" dirty="0"/>
              <a:t> </a:t>
            </a:r>
            <a:r>
              <a:rPr lang="en-US" b="1" baseline="30000" dirty="0"/>
              <a:t>21 </a:t>
            </a:r>
            <a:r>
              <a:rPr lang="en-US" dirty="0"/>
              <a:t>He said to them again, “I am going away and you will look for me, but you will die in your sin.</a:t>
            </a:r>
            <a:r>
              <a:rPr lang="en-US" baseline="30000" dirty="0"/>
              <a:t>[</a:t>
            </a:r>
            <a:r>
              <a:rPr lang="en-US" baseline="30000" dirty="0">
                <a:hlinkClick r:id="rId3" tooltip="See footnote k"/>
              </a:rPr>
              <a:t>k</a:t>
            </a:r>
            <a:r>
              <a:rPr lang="en-US" baseline="30000" dirty="0"/>
              <a:t>]</a:t>
            </a:r>
            <a:r>
              <a:rPr lang="en-US" dirty="0"/>
              <a:t> Where I am going you cannot come.” </a:t>
            </a:r>
            <a:r>
              <a:rPr lang="en-US" b="1" baseline="30000" dirty="0"/>
              <a:t>22 </a:t>
            </a:r>
            <a:r>
              <a:rPr lang="en-US" baseline="30000" dirty="0"/>
              <a:t>[</a:t>
            </a:r>
            <a:r>
              <a:rPr lang="en-US" baseline="30000" dirty="0">
                <a:hlinkClick r:id="rId4" tooltip="See footnote l"/>
              </a:rPr>
              <a:t>l</a:t>
            </a:r>
            <a:r>
              <a:rPr lang="en-US" baseline="30000" dirty="0"/>
              <a:t>]</a:t>
            </a:r>
            <a:r>
              <a:rPr lang="en-US" dirty="0"/>
              <a:t>So the Jews said, “He is not going to kill himself, is he, because he said, ‘Where I am going you cannot come’?” </a:t>
            </a:r>
            <a:r>
              <a:rPr lang="en-US" b="1" baseline="30000" dirty="0"/>
              <a:t>23 </a:t>
            </a:r>
            <a:r>
              <a:rPr lang="en-US" dirty="0"/>
              <a:t>He said to them, “You belong to what is below, I belong to what is above. You belong to this world, but I do not belong to this world. </a:t>
            </a:r>
            <a:r>
              <a:rPr lang="en-US" b="1" baseline="30000" dirty="0"/>
              <a:t>24 </a:t>
            </a:r>
            <a:r>
              <a:rPr lang="en-US" dirty="0"/>
              <a:t>That is why I told you that you will die in your sins. For if you do not believe that I AM,</a:t>
            </a:r>
            <a:r>
              <a:rPr lang="en-US" baseline="30000" dirty="0"/>
              <a:t>[</a:t>
            </a:r>
            <a:r>
              <a:rPr lang="en-US" baseline="30000" dirty="0">
                <a:hlinkClick r:id="rId5" tooltip="See footnote m"/>
              </a:rPr>
              <a:t>m</a:t>
            </a:r>
            <a:r>
              <a:rPr lang="en-US" baseline="30000" dirty="0"/>
              <a:t>]</a:t>
            </a:r>
            <a:r>
              <a:rPr lang="en-US" dirty="0"/>
              <a:t> you will die in your sins.” </a:t>
            </a:r>
            <a:r>
              <a:rPr lang="en-US" b="1" baseline="30000" dirty="0"/>
              <a:t>25 </a:t>
            </a:r>
            <a:r>
              <a:rPr lang="en-US" baseline="30000" dirty="0"/>
              <a:t>[</a:t>
            </a:r>
            <a:r>
              <a:rPr lang="en-US" baseline="30000" dirty="0">
                <a:hlinkClick r:id="rId6" tooltip="See footnote n"/>
              </a:rPr>
              <a:t>n</a:t>
            </a:r>
            <a:r>
              <a:rPr lang="en-US" baseline="30000" dirty="0"/>
              <a:t>]</a:t>
            </a:r>
            <a:r>
              <a:rPr lang="en-US" dirty="0"/>
              <a:t>So they said to him, “Who are you?” Jesus said to them, “What I told you from the beginning. </a:t>
            </a:r>
            <a:r>
              <a:rPr lang="en-US" b="1" baseline="30000" dirty="0"/>
              <a:t>26 </a:t>
            </a:r>
            <a:r>
              <a:rPr lang="en-US" dirty="0"/>
              <a:t>I have much to say about you in condemnation. But the one who sent me is true, and what I heard from him I tell the world.” </a:t>
            </a:r>
            <a:r>
              <a:rPr lang="en-US" b="1" baseline="30000" dirty="0"/>
              <a:t>27 </a:t>
            </a:r>
            <a:r>
              <a:rPr lang="en-US" dirty="0"/>
              <a:t>They did not realize that he was speaking to them of the Father. </a:t>
            </a:r>
            <a:r>
              <a:rPr lang="en-US" b="1" baseline="30000" dirty="0"/>
              <a:t>28 </a:t>
            </a:r>
            <a:r>
              <a:rPr lang="en-US" dirty="0"/>
              <a:t>So Jesus said [to them], “When you lift up the Son of Man, then you will realize that I AM, and that I do nothing on my own, but I say only what the Father taught me. </a:t>
            </a:r>
            <a:r>
              <a:rPr lang="en-US" b="1" baseline="30000" dirty="0"/>
              <a:t>29 </a:t>
            </a:r>
            <a:r>
              <a:rPr lang="en-US" dirty="0"/>
              <a:t>The one who sent me is with me. He has not left me alone, because I always do what is pleasing to him.” </a:t>
            </a:r>
            <a:r>
              <a:rPr lang="en-US" b="1" baseline="30000" dirty="0"/>
              <a:t>30 </a:t>
            </a:r>
            <a:r>
              <a:rPr lang="en-US" dirty="0"/>
              <a:t>Because he spoke this way, many came to believe in him.</a:t>
            </a:r>
          </a:p>
          <a:p>
            <a:r>
              <a:rPr lang="en-US" b="1" dirty="0"/>
              <a:t>Jesus and Abraham.</a:t>
            </a:r>
            <a:r>
              <a:rPr lang="en-US" baseline="30000" dirty="0"/>
              <a:t>[</a:t>
            </a:r>
            <a:r>
              <a:rPr lang="en-US" baseline="30000" dirty="0">
                <a:hlinkClick r:id="rId7" tooltip="See footnote o"/>
              </a:rPr>
              <a:t>o</a:t>
            </a:r>
            <a:r>
              <a:rPr lang="en-US" baseline="30000" dirty="0"/>
              <a:t>]</a:t>
            </a:r>
            <a:r>
              <a:rPr lang="en-US" dirty="0"/>
              <a:t> </a:t>
            </a:r>
            <a:r>
              <a:rPr lang="en-US" b="1" baseline="30000" dirty="0"/>
              <a:t>31 </a:t>
            </a:r>
            <a:r>
              <a:rPr lang="en-US" dirty="0"/>
              <a:t>Jesus then said to those Jews who believed in him,</a:t>
            </a:r>
            <a:r>
              <a:rPr lang="en-US" baseline="30000" dirty="0"/>
              <a:t>[</a:t>
            </a:r>
            <a:r>
              <a:rPr lang="en-US" baseline="30000" dirty="0">
                <a:hlinkClick r:id="rId8" tooltip="See footnote p"/>
              </a:rPr>
              <a:t>p</a:t>
            </a:r>
            <a:r>
              <a:rPr lang="en-US" baseline="30000" dirty="0"/>
              <a:t>]</a:t>
            </a:r>
            <a:r>
              <a:rPr lang="en-US" dirty="0"/>
              <a:t> “If you remain in my word, you will truly be my disciples, </a:t>
            </a:r>
            <a:r>
              <a:rPr lang="en-US" b="1" baseline="30000" dirty="0"/>
              <a:t>32 </a:t>
            </a:r>
            <a:r>
              <a:rPr lang="en-US" dirty="0"/>
              <a:t>and you will know the truth, and the truth will set you free.” </a:t>
            </a:r>
            <a:r>
              <a:rPr lang="en-US" b="1" baseline="30000" dirty="0"/>
              <a:t>33 </a:t>
            </a:r>
            <a:r>
              <a:rPr lang="en-US" dirty="0"/>
              <a:t>They answered him, “We are descendants of Abraham and have never been enslaved to anyone.</a:t>
            </a:r>
            <a:r>
              <a:rPr lang="en-US" baseline="30000" dirty="0"/>
              <a:t>[</a:t>
            </a:r>
            <a:r>
              <a:rPr lang="en-US" baseline="30000" dirty="0">
                <a:hlinkClick r:id="rId9" tooltip="See footnote q"/>
              </a:rPr>
              <a:t>q</a:t>
            </a:r>
            <a:r>
              <a:rPr lang="en-US" baseline="30000" dirty="0"/>
              <a:t>]</a:t>
            </a:r>
            <a:r>
              <a:rPr lang="en-US" dirty="0"/>
              <a:t> How can you say, ‘You will become free’?” </a:t>
            </a:r>
            <a:r>
              <a:rPr lang="en-US" b="1" baseline="30000" dirty="0"/>
              <a:t>34 </a:t>
            </a:r>
            <a:r>
              <a:rPr lang="en-US" dirty="0"/>
              <a:t>Jesus answered them, “Amen, amen, I say to you, everyone who commits sin is a slave of sin. </a:t>
            </a:r>
            <a:r>
              <a:rPr lang="en-US" b="1" baseline="30000" dirty="0"/>
              <a:t>35 </a:t>
            </a:r>
            <a:r>
              <a:rPr lang="en-US" dirty="0"/>
              <a:t>A slave does not remain in a household forever, but a son</a:t>
            </a:r>
            <a:r>
              <a:rPr lang="en-US" baseline="30000" dirty="0"/>
              <a:t>[</a:t>
            </a:r>
            <a:r>
              <a:rPr lang="en-US" baseline="30000" dirty="0">
                <a:hlinkClick r:id="rId10" tooltip="See footnote r"/>
              </a:rPr>
              <a:t>r</a:t>
            </a:r>
            <a:r>
              <a:rPr lang="en-US" baseline="30000" dirty="0"/>
              <a:t>]</a:t>
            </a:r>
            <a:r>
              <a:rPr lang="en-US" dirty="0"/>
              <a:t> always remains. </a:t>
            </a:r>
            <a:r>
              <a:rPr lang="en-US" b="1" baseline="30000" dirty="0"/>
              <a:t>36 </a:t>
            </a:r>
            <a:r>
              <a:rPr lang="en-US" dirty="0"/>
              <a:t>So if a son frees you, then you will truly be free. </a:t>
            </a:r>
            <a:r>
              <a:rPr lang="en-US" b="1" baseline="30000" dirty="0"/>
              <a:t>37 </a:t>
            </a:r>
            <a:r>
              <a:rPr lang="en-US" dirty="0"/>
              <a:t>I know that you are descendants of Abraham. But you are trying to kill me, because my word has no room among you. </a:t>
            </a:r>
            <a:r>
              <a:rPr lang="en-US" b="1" baseline="30000" dirty="0"/>
              <a:t>38 </a:t>
            </a:r>
            <a:r>
              <a:rPr lang="en-US" baseline="30000" dirty="0"/>
              <a:t>[</a:t>
            </a:r>
            <a:r>
              <a:rPr lang="en-US" baseline="30000" dirty="0">
                <a:hlinkClick r:id="rId11" tooltip="See footnote s"/>
              </a:rPr>
              <a:t>s</a:t>
            </a:r>
            <a:r>
              <a:rPr lang="en-US" baseline="30000" dirty="0"/>
              <a:t>]</a:t>
            </a:r>
            <a:r>
              <a:rPr lang="en-US" dirty="0"/>
              <a:t>I tell you what I have seen in the Father’s presence; then do what you have heard from the Father.”</a:t>
            </a:r>
          </a:p>
        </p:txBody>
      </p:sp>
    </p:spTree>
    <p:extLst>
      <p:ext uri="{BB962C8B-B14F-4D97-AF65-F5344CB8AC3E}">
        <p14:creationId xmlns:p14="http://schemas.microsoft.com/office/powerpoint/2010/main" val="3442020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158620" y="197346"/>
            <a:ext cx="10720873" cy="6463308"/>
          </a:xfrm>
          <a:prstGeom prst="rect">
            <a:avLst/>
          </a:prstGeom>
          <a:noFill/>
        </p:spPr>
        <p:txBody>
          <a:bodyPr wrap="square" rtlCol="0">
            <a:spAutoFit/>
          </a:bodyPr>
          <a:lstStyle/>
          <a:p>
            <a:r>
              <a:rPr lang="en-US" b="1" baseline="30000" dirty="0"/>
              <a:t>39 </a:t>
            </a:r>
            <a:r>
              <a:rPr lang="en-US" baseline="30000" dirty="0"/>
              <a:t>[</a:t>
            </a:r>
            <a:r>
              <a:rPr lang="en-US" baseline="30000" dirty="0">
                <a:hlinkClick r:id="rId2" tooltip="See footnote t"/>
              </a:rPr>
              <a:t>t</a:t>
            </a:r>
            <a:r>
              <a:rPr lang="en-US" baseline="30000" dirty="0"/>
              <a:t>]</a:t>
            </a:r>
            <a:r>
              <a:rPr lang="en-US" dirty="0"/>
              <a:t>They answered and said to him, “Our father is Abraham.” Jesus said to them, “If you were Abraham’s children, you would be doing the works of Abraham. </a:t>
            </a:r>
            <a:r>
              <a:rPr lang="en-US" b="1" baseline="30000" dirty="0"/>
              <a:t>40 </a:t>
            </a:r>
            <a:r>
              <a:rPr lang="en-US" dirty="0"/>
              <a:t>But now you are trying to kill me, a man who has told you the truth that I heard from God; Abraham did not do this. </a:t>
            </a:r>
            <a:r>
              <a:rPr lang="en-US" b="1" baseline="30000" dirty="0"/>
              <a:t>41 </a:t>
            </a:r>
            <a:r>
              <a:rPr lang="en-US" dirty="0"/>
              <a:t>You are doing the works of your father!” [So] they said to him, “We are not illegitimate. We have one Father, God.” </a:t>
            </a:r>
            <a:r>
              <a:rPr lang="en-US" b="1" baseline="30000" dirty="0"/>
              <a:t>42 </a:t>
            </a:r>
            <a:r>
              <a:rPr lang="en-US" dirty="0"/>
              <a:t>Jesus said to them, “If God were your Father, you would love me, for I came from God and am here; I did not come on my own, but he sent me. </a:t>
            </a:r>
            <a:r>
              <a:rPr lang="en-US" b="1" baseline="30000" dirty="0"/>
              <a:t>43 </a:t>
            </a:r>
            <a:r>
              <a:rPr lang="en-US" dirty="0"/>
              <a:t>Why do you not understand what I am saying? Because you cannot bear to hear my word. </a:t>
            </a:r>
            <a:r>
              <a:rPr lang="en-US" b="1" baseline="30000" dirty="0"/>
              <a:t>44 </a:t>
            </a:r>
            <a:r>
              <a:rPr lang="en-US" dirty="0"/>
              <a:t>You belong to your father the devil and you willingly carry out your father’s desires. He was a murderer from the beginning and does not stand in truth, because there is no truth in him. When he tells a lie, he speaks in character, because he is a liar and the father of lies. </a:t>
            </a:r>
            <a:r>
              <a:rPr lang="en-US" b="1" baseline="30000" dirty="0"/>
              <a:t>45 </a:t>
            </a:r>
            <a:r>
              <a:rPr lang="en-US" dirty="0"/>
              <a:t>But because I speak the truth, you do not believe me. </a:t>
            </a:r>
            <a:r>
              <a:rPr lang="en-US" b="1" baseline="30000" dirty="0"/>
              <a:t>46 </a:t>
            </a:r>
            <a:r>
              <a:rPr lang="en-US" dirty="0"/>
              <a:t>Can any of you charge me with sin? If I am telling the truth, why do you not believe me? </a:t>
            </a:r>
            <a:r>
              <a:rPr lang="en-US" b="1" baseline="30000" dirty="0"/>
              <a:t>47 </a:t>
            </a:r>
            <a:r>
              <a:rPr lang="en-US" dirty="0"/>
              <a:t>Whoever belongs to God hears the words of God; for this reason you do not listen, because you do not belong to God.”</a:t>
            </a:r>
          </a:p>
          <a:p>
            <a:r>
              <a:rPr lang="en-US" b="1" baseline="30000" dirty="0"/>
              <a:t>48 </a:t>
            </a:r>
            <a:r>
              <a:rPr lang="en-US" dirty="0"/>
              <a:t>The Jews answered and said to him, “Are we not right in saying that you are a Samaritan</a:t>
            </a:r>
            <a:r>
              <a:rPr lang="en-US" baseline="30000" dirty="0"/>
              <a:t>[</a:t>
            </a:r>
            <a:r>
              <a:rPr lang="en-US" baseline="30000" dirty="0">
                <a:hlinkClick r:id="rId3" tooltip="See footnote u"/>
              </a:rPr>
              <a:t>u</a:t>
            </a:r>
            <a:r>
              <a:rPr lang="en-US" baseline="30000" dirty="0"/>
              <a:t>]</a:t>
            </a:r>
            <a:r>
              <a:rPr lang="en-US" dirty="0"/>
              <a:t> and are possessed?” </a:t>
            </a:r>
            <a:r>
              <a:rPr lang="en-US" b="1" baseline="30000" dirty="0"/>
              <a:t>49 </a:t>
            </a:r>
            <a:r>
              <a:rPr lang="en-US" dirty="0"/>
              <a:t>Jesus answered, “I am not possessed; I honor my Father, but you dishonor me. </a:t>
            </a:r>
            <a:r>
              <a:rPr lang="en-US" b="1" baseline="30000" dirty="0"/>
              <a:t>50 </a:t>
            </a:r>
            <a:r>
              <a:rPr lang="en-US" dirty="0"/>
              <a:t>I do not seek my own glory; there is one who seeks it and he is the one who judges. </a:t>
            </a:r>
            <a:r>
              <a:rPr lang="en-US" b="1" baseline="30000" dirty="0"/>
              <a:t>51 </a:t>
            </a:r>
            <a:r>
              <a:rPr lang="en-US" dirty="0"/>
              <a:t>Amen, amen, I say to you, whoever keeps my word will never see death.” </a:t>
            </a:r>
            <a:r>
              <a:rPr lang="en-US" b="1" baseline="30000" dirty="0"/>
              <a:t>52 </a:t>
            </a:r>
            <a:r>
              <a:rPr lang="en-US" dirty="0"/>
              <a:t>[So] the Jews said to him, “Now we are sure that you are possessed. Abraham died, as did the prophets, yet you say, ‘Whoever keeps my word will never taste death.’ </a:t>
            </a:r>
            <a:r>
              <a:rPr lang="en-US" b="1" baseline="30000" dirty="0"/>
              <a:t>53 </a:t>
            </a:r>
            <a:r>
              <a:rPr lang="en-US" dirty="0"/>
              <a:t>Are you greater than our father Abraham,</a:t>
            </a:r>
            <a:r>
              <a:rPr lang="en-US" baseline="30000" dirty="0"/>
              <a:t>[</a:t>
            </a:r>
            <a:r>
              <a:rPr lang="en-US" baseline="30000" dirty="0">
                <a:hlinkClick r:id="rId4" tooltip="See footnote v"/>
              </a:rPr>
              <a:t>v</a:t>
            </a:r>
            <a:r>
              <a:rPr lang="en-US" baseline="30000" dirty="0"/>
              <a:t>]</a:t>
            </a:r>
            <a:r>
              <a:rPr lang="en-US" dirty="0"/>
              <a:t> who died? Or the prophets, who died? Who do you make yourself out to be?” </a:t>
            </a:r>
            <a:r>
              <a:rPr lang="en-US" b="1" baseline="30000" dirty="0"/>
              <a:t>54 </a:t>
            </a:r>
            <a:r>
              <a:rPr lang="en-US" dirty="0"/>
              <a:t>Jesus answered, “If I glorify myself, my glory is worth nothing; but it is my Father who glorifies me, of whom you say, ‘He is our God.’ </a:t>
            </a:r>
            <a:r>
              <a:rPr lang="en-US" b="1" baseline="30000" dirty="0"/>
              <a:t>55 </a:t>
            </a:r>
            <a:r>
              <a:rPr lang="en-US" dirty="0"/>
              <a:t>You do not know him, but I know him. And if I should say that I do not know him, I would be like you a liar. But I do know him and I keep his word. </a:t>
            </a:r>
            <a:r>
              <a:rPr lang="en-US" b="1" baseline="30000" dirty="0"/>
              <a:t>56 </a:t>
            </a:r>
            <a:r>
              <a:rPr lang="en-US" dirty="0"/>
              <a:t>Abraham your father rejoiced to see my day; he saw it</a:t>
            </a:r>
            <a:r>
              <a:rPr lang="en-US" baseline="30000" dirty="0"/>
              <a:t>[</a:t>
            </a:r>
            <a:r>
              <a:rPr lang="en-US" baseline="30000" dirty="0">
                <a:hlinkClick r:id="rId5" tooltip="See footnote w"/>
              </a:rPr>
              <a:t>w</a:t>
            </a:r>
            <a:r>
              <a:rPr lang="en-US" baseline="30000" dirty="0"/>
              <a:t>]</a:t>
            </a:r>
            <a:r>
              <a:rPr lang="en-US" dirty="0"/>
              <a:t> and was glad. </a:t>
            </a:r>
            <a:r>
              <a:rPr lang="en-US" b="1" baseline="30000" dirty="0"/>
              <a:t>57 </a:t>
            </a:r>
            <a:r>
              <a:rPr lang="en-US" dirty="0"/>
              <a:t>So the Jews said to him, “You are not yet fifty years old and you have seen Abraham?”</a:t>
            </a:r>
            <a:r>
              <a:rPr lang="en-US" baseline="30000" dirty="0"/>
              <a:t>[</a:t>
            </a:r>
            <a:r>
              <a:rPr lang="en-US" baseline="30000" dirty="0">
                <a:hlinkClick r:id="rId6" tooltip="See footnote x"/>
              </a:rPr>
              <a:t>x</a:t>
            </a:r>
            <a:r>
              <a:rPr lang="en-US" baseline="30000" dirty="0"/>
              <a:t>]</a:t>
            </a:r>
            <a:r>
              <a:rPr lang="en-US" dirty="0"/>
              <a:t> </a:t>
            </a:r>
            <a:r>
              <a:rPr lang="en-US" b="1" baseline="30000" dirty="0"/>
              <a:t>58 </a:t>
            </a:r>
            <a:r>
              <a:rPr lang="en-US" baseline="30000" dirty="0"/>
              <a:t>[</a:t>
            </a:r>
            <a:r>
              <a:rPr lang="en-US" baseline="30000" dirty="0">
                <a:hlinkClick r:id="rId7" tooltip="See footnote y"/>
              </a:rPr>
              <a:t>y</a:t>
            </a:r>
            <a:r>
              <a:rPr lang="en-US" baseline="30000" dirty="0"/>
              <a:t>]</a:t>
            </a:r>
            <a:r>
              <a:rPr lang="en-US" dirty="0"/>
              <a:t>Jesus said to them, “Amen, amen, I say to you, before Abraham came to be, I AM.” </a:t>
            </a:r>
            <a:r>
              <a:rPr lang="en-US" b="1" baseline="30000" dirty="0"/>
              <a:t>59 </a:t>
            </a:r>
            <a:r>
              <a:rPr lang="en-US" dirty="0"/>
              <a:t>So they picked up stones to throw at him; but Jesus hid and went out of the temple area.</a:t>
            </a:r>
          </a:p>
        </p:txBody>
      </p:sp>
    </p:spTree>
    <p:extLst>
      <p:ext uri="{BB962C8B-B14F-4D97-AF65-F5344CB8AC3E}">
        <p14:creationId xmlns:p14="http://schemas.microsoft.com/office/powerpoint/2010/main" val="14168966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195943" y="233266"/>
            <a:ext cx="11439330" cy="6186309"/>
          </a:xfrm>
          <a:prstGeom prst="rect">
            <a:avLst/>
          </a:prstGeom>
          <a:noFill/>
        </p:spPr>
        <p:txBody>
          <a:bodyPr wrap="square" rtlCol="0">
            <a:spAutoFit/>
          </a:bodyPr>
          <a:lstStyle/>
          <a:p>
            <a:r>
              <a:rPr lang="en-US" dirty="0"/>
              <a:t>  </a:t>
            </a:r>
            <a:r>
              <a:rPr lang="en-US" b="1" dirty="0"/>
              <a:t>Chapter 9</a:t>
            </a:r>
          </a:p>
          <a:p>
            <a:r>
              <a:rPr lang="en-US" b="1" dirty="0"/>
              <a:t>The Man Born Blind.</a:t>
            </a:r>
            <a:r>
              <a:rPr lang="en-US" dirty="0"/>
              <a:t> </a:t>
            </a:r>
            <a:r>
              <a:rPr lang="en-US" b="1" baseline="30000" dirty="0"/>
              <a:t>1 </a:t>
            </a:r>
            <a:r>
              <a:rPr lang="en-US" baseline="30000" dirty="0"/>
              <a:t>[</a:t>
            </a:r>
            <a:r>
              <a:rPr lang="en-US" baseline="30000" dirty="0">
                <a:hlinkClick r:id="rId2" tooltip="See footnote a"/>
              </a:rPr>
              <a:t>a</a:t>
            </a:r>
            <a:r>
              <a:rPr lang="en-US" baseline="30000" dirty="0"/>
              <a:t>]</a:t>
            </a:r>
            <a:r>
              <a:rPr lang="en-US" dirty="0"/>
              <a:t>As he passed by he saw a man blind from birth. </a:t>
            </a:r>
            <a:r>
              <a:rPr lang="en-US" b="1" baseline="30000" dirty="0"/>
              <a:t>2 </a:t>
            </a:r>
            <a:r>
              <a:rPr lang="en-US" baseline="30000" dirty="0"/>
              <a:t>[</a:t>
            </a:r>
            <a:r>
              <a:rPr lang="en-US" baseline="30000" dirty="0">
                <a:hlinkClick r:id="rId3" tooltip="See footnote b"/>
              </a:rPr>
              <a:t>b</a:t>
            </a:r>
            <a:r>
              <a:rPr lang="en-US" baseline="30000" dirty="0"/>
              <a:t>]</a:t>
            </a:r>
            <a:r>
              <a:rPr lang="en-US" dirty="0"/>
              <a:t>His disciples asked him, “Rabbi, who sinned, this man or his parents, that he was born blind?” </a:t>
            </a:r>
            <a:r>
              <a:rPr lang="en-US" b="1" baseline="30000" dirty="0"/>
              <a:t>3 </a:t>
            </a:r>
            <a:r>
              <a:rPr lang="en-US" dirty="0"/>
              <a:t>Jesus answered, “Neither he nor his parents sinned; it is so that the works of God might be made visible through him. </a:t>
            </a:r>
            <a:r>
              <a:rPr lang="en-US" b="1" baseline="30000" dirty="0"/>
              <a:t>4 </a:t>
            </a:r>
            <a:r>
              <a:rPr lang="en-US" dirty="0"/>
              <a:t>We have to do the works of the one who sent me while it is day. Night is coming when no one can work. </a:t>
            </a:r>
            <a:r>
              <a:rPr lang="en-US" b="1" baseline="30000" dirty="0"/>
              <a:t>5 </a:t>
            </a:r>
            <a:r>
              <a:rPr lang="en-US" dirty="0"/>
              <a:t>While I am in the world, I am the light of the world.” </a:t>
            </a:r>
            <a:r>
              <a:rPr lang="en-US" b="1" baseline="30000" dirty="0"/>
              <a:t>6 </a:t>
            </a:r>
            <a:r>
              <a:rPr lang="en-US" dirty="0"/>
              <a:t>When he had said this, he spat on the ground and made clay with the saliva, and smeared the clay on his eyes, </a:t>
            </a:r>
            <a:r>
              <a:rPr lang="en-US" b="1" baseline="30000" dirty="0"/>
              <a:t>7 </a:t>
            </a:r>
            <a:r>
              <a:rPr lang="en-US" dirty="0"/>
              <a:t>and said to him, “Go wash</a:t>
            </a:r>
            <a:r>
              <a:rPr lang="en-US" baseline="30000" dirty="0"/>
              <a:t>[</a:t>
            </a:r>
            <a:r>
              <a:rPr lang="en-US" baseline="30000" dirty="0">
                <a:hlinkClick r:id="rId4" tooltip="See footnote c"/>
              </a:rPr>
              <a:t>c</a:t>
            </a:r>
            <a:r>
              <a:rPr lang="en-US" baseline="30000" dirty="0"/>
              <a:t>]</a:t>
            </a:r>
            <a:r>
              <a:rPr lang="en-US" dirty="0"/>
              <a:t> in the Pool of Siloam” (which means Sent). So he went and washed, and came back able to see.</a:t>
            </a:r>
          </a:p>
          <a:p>
            <a:r>
              <a:rPr lang="en-US" b="1" baseline="30000" dirty="0"/>
              <a:t>8 </a:t>
            </a:r>
            <a:r>
              <a:rPr lang="en-US" dirty="0"/>
              <a:t>His neighbors and those who had seen him earlier as a beggar said, “Isn’t this the one who used to sit and beg?” </a:t>
            </a:r>
            <a:r>
              <a:rPr lang="en-US" b="1" baseline="30000" dirty="0"/>
              <a:t>9 </a:t>
            </a:r>
            <a:r>
              <a:rPr lang="en-US" dirty="0"/>
              <a:t>Some said, “It is,” but others said, “No, he just looks like him.” He said, “I am.” </a:t>
            </a:r>
            <a:r>
              <a:rPr lang="en-US" b="1" baseline="30000" dirty="0"/>
              <a:t>10 </a:t>
            </a:r>
            <a:r>
              <a:rPr lang="en-US" dirty="0"/>
              <a:t>So they said to him, “[So] how were your eyes opened?” </a:t>
            </a:r>
            <a:r>
              <a:rPr lang="en-US" b="1" baseline="30000" dirty="0"/>
              <a:t>11 </a:t>
            </a:r>
            <a:r>
              <a:rPr lang="en-US" dirty="0"/>
              <a:t>He replied, “The man called Jesus made clay and anointed my eyes and told me, ‘Go to Siloam and wash.’ So I went there and washed and was able to see.” </a:t>
            </a:r>
            <a:r>
              <a:rPr lang="en-US" b="1" baseline="30000" dirty="0"/>
              <a:t>12 </a:t>
            </a:r>
            <a:r>
              <a:rPr lang="en-US" dirty="0"/>
              <a:t>And they said to him, “Where is he?” He said, “I don’t know.”</a:t>
            </a:r>
          </a:p>
          <a:p>
            <a:r>
              <a:rPr lang="en-US" b="1" baseline="30000" dirty="0"/>
              <a:t>13 </a:t>
            </a:r>
            <a:r>
              <a:rPr lang="en-US" dirty="0"/>
              <a:t>They brought the one who was once blind to the Pharisees. </a:t>
            </a:r>
            <a:r>
              <a:rPr lang="en-US" b="1" baseline="30000" dirty="0"/>
              <a:t>14 </a:t>
            </a:r>
            <a:r>
              <a:rPr lang="en-US" dirty="0"/>
              <a:t>Now Jesus had made clay</a:t>
            </a:r>
            <a:r>
              <a:rPr lang="en-US" baseline="30000" dirty="0"/>
              <a:t>[</a:t>
            </a:r>
            <a:r>
              <a:rPr lang="en-US" baseline="30000" dirty="0">
                <a:hlinkClick r:id="rId5" tooltip="See footnote d"/>
              </a:rPr>
              <a:t>d</a:t>
            </a:r>
            <a:r>
              <a:rPr lang="en-US" baseline="30000" dirty="0"/>
              <a:t>]</a:t>
            </a:r>
            <a:r>
              <a:rPr lang="en-US" dirty="0"/>
              <a:t> and opened his eyes on a sabbath. </a:t>
            </a:r>
            <a:r>
              <a:rPr lang="en-US" b="1" baseline="30000" dirty="0"/>
              <a:t>15 </a:t>
            </a:r>
            <a:r>
              <a:rPr lang="en-US" dirty="0"/>
              <a:t>So then the Pharisees also asked him how he was able to see. He said to them, “He put clay on my eyes, and I washed, and now I can see.” </a:t>
            </a:r>
            <a:r>
              <a:rPr lang="en-US" b="1" baseline="30000" dirty="0"/>
              <a:t>16 </a:t>
            </a:r>
            <a:r>
              <a:rPr lang="en-US" dirty="0"/>
              <a:t>So some of the Pharisees said, “This man is not from God, because he does not keep the sabbath.” [But] others said, “How can a sinful man do such signs?” And there was a division among them. </a:t>
            </a:r>
            <a:r>
              <a:rPr lang="en-US" b="1" baseline="30000" dirty="0"/>
              <a:t>17 </a:t>
            </a:r>
            <a:r>
              <a:rPr lang="en-US" dirty="0"/>
              <a:t>So they said to the blind man again, “What do you have to say about him, since he opened your eyes?” He said, “He is a prophet.”</a:t>
            </a:r>
          </a:p>
          <a:p>
            <a:r>
              <a:rPr lang="en-US" b="1" baseline="30000" dirty="0"/>
              <a:t>18 </a:t>
            </a:r>
            <a:r>
              <a:rPr lang="en-US" dirty="0"/>
              <a:t>Now the Jews did not believe that he had been blind and gained his sight until they summoned the parents of the one who had gained his sight. </a:t>
            </a:r>
            <a:r>
              <a:rPr lang="en-US" b="1" baseline="30000" dirty="0"/>
              <a:t>19 </a:t>
            </a:r>
            <a:r>
              <a:rPr lang="en-US" dirty="0"/>
              <a:t>They asked them, “Is this your son, who you say was born blind? How does he now see?” </a:t>
            </a:r>
            <a:r>
              <a:rPr lang="en-US" b="1" baseline="30000" dirty="0"/>
              <a:t>20 </a:t>
            </a:r>
            <a:r>
              <a:rPr lang="en-US" dirty="0"/>
              <a:t>His parents answered and said, “We know that this is our son and that he was born blind. </a:t>
            </a:r>
            <a:r>
              <a:rPr lang="en-US" b="1" baseline="30000" dirty="0"/>
              <a:t>21 </a:t>
            </a:r>
            <a:r>
              <a:rPr lang="en-US" dirty="0"/>
              <a:t>We do not know how he sees now, nor do we know who opened his eyes. Ask him, he is of age; he can speak for himself.” </a:t>
            </a:r>
            <a:r>
              <a:rPr lang="en-US" b="1" baseline="30000" dirty="0"/>
              <a:t>22 </a:t>
            </a:r>
            <a:r>
              <a:rPr lang="en-US" baseline="30000" dirty="0"/>
              <a:t>[</a:t>
            </a:r>
            <a:r>
              <a:rPr lang="en-US" baseline="30000" dirty="0">
                <a:hlinkClick r:id="rId6" tooltip="See footnote e"/>
              </a:rPr>
              <a:t>e</a:t>
            </a:r>
            <a:r>
              <a:rPr lang="en-US" baseline="30000" dirty="0"/>
              <a:t>]</a:t>
            </a:r>
            <a:r>
              <a:rPr lang="en-US" dirty="0"/>
              <a:t>His parents said this because they were afraid of the Jews, for the Jews had already agreed that if anyone acknowledged him as the Messiah, he would be expelled from the synagogue. </a:t>
            </a:r>
            <a:r>
              <a:rPr lang="en-US" b="1" baseline="30000" dirty="0"/>
              <a:t>23 </a:t>
            </a:r>
            <a:r>
              <a:rPr lang="en-US" dirty="0"/>
              <a:t>For this reason his parents said, “He is of age; question him.”</a:t>
            </a:r>
          </a:p>
        </p:txBody>
      </p:sp>
    </p:spTree>
    <p:extLst>
      <p:ext uri="{BB962C8B-B14F-4D97-AF65-F5344CB8AC3E}">
        <p14:creationId xmlns:p14="http://schemas.microsoft.com/office/powerpoint/2010/main" val="2672778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655559" cy="5632311"/>
          </a:xfrm>
          <a:prstGeom prst="rect">
            <a:avLst/>
          </a:prstGeom>
          <a:noFill/>
        </p:spPr>
        <p:txBody>
          <a:bodyPr wrap="square" rtlCol="0">
            <a:spAutoFit/>
          </a:bodyPr>
          <a:lstStyle/>
          <a:p>
            <a:r>
              <a:rPr lang="en-US" b="1" baseline="30000" dirty="0"/>
              <a:t>24 </a:t>
            </a:r>
            <a:r>
              <a:rPr lang="en-US" dirty="0"/>
              <a:t>So a second time they called the man who had been blind and said to him, “Give God the praise!</a:t>
            </a:r>
            <a:r>
              <a:rPr lang="en-US" baseline="30000" dirty="0"/>
              <a:t>[</a:t>
            </a:r>
            <a:r>
              <a:rPr lang="en-US" baseline="30000" dirty="0">
                <a:hlinkClick r:id="rId2" tooltip="See footnote f"/>
              </a:rPr>
              <a:t>f</a:t>
            </a:r>
            <a:r>
              <a:rPr lang="en-US" baseline="30000" dirty="0"/>
              <a:t>]</a:t>
            </a:r>
            <a:r>
              <a:rPr lang="en-US" dirty="0"/>
              <a:t> We know that this man is a sinner.” </a:t>
            </a:r>
            <a:r>
              <a:rPr lang="en-US" b="1" baseline="30000" dirty="0"/>
              <a:t>25 </a:t>
            </a:r>
            <a:r>
              <a:rPr lang="en-US" dirty="0"/>
              <a:t>He replied, “If he is a sinner, I do not know. One thing I do know is that I was blind and now I see.” </a:t>
            </a:r>
            <a:r>
              <a:rPr lang="en-US" b="1" baseline="30000" dirty="0"/>
              <a:t>26 </a:t>
            </a:r>
            <a:r>
              <a:rPr lang="en-US" dirty="0"/>
              <a:t>So they said to him, “What did he do to you? How did he open your eyes?” </a:t>
            </a:r>
            <a:r>
              <a:rPr lang="en-US" b="1" baseline="30000" dirty="0"/>
              <a:t>27 </a:t>
            </a:r>
            <a:r>
              <a:rPr lang="en-US" dirty="0"/>
              <a:t>He answered them, “I told you already and you did not listen. Why do you want to hear it again? Do you want to become his disciples, too?” </a:t>
            </a:r>
            <a:r>
              <a:rPr lang="en-US" b="1" baseline="30000" dirty="0"/>
              <a:t>28 </a:t>
            </a:r>
            <a:r>
              <a:rPr lang="en-US" dirty="0"/>
              <a:t>They ridiculed him and said, “You are that man’s disciple; we are disciples of Moses! </a:t>
            </a:r>
            <a:r>
              <a:rPr lang="en-US" b="1" baseline="30000" dirty="0"/>
              <a:t>29 </a:t>
            </a:r>
            <a:r>
              <a:rPr lang="en-US" dirty="0"/>
              <a:t>We know that God spoke to Moses, but we do not know where this one is from.” </a:t>
            </a:r>
            <a:r>
              <a:rPr lang="en-US" b="1" baseline="30000" dirty="0"/>
              <a:t>30 </a:t>
            </a:r>
            <a:r>
              <a:rPr lang="en-US" dirty="0"/>
              <a:t>The man answered and said to them, “This is what is so amazing, that you do not know where he is from, yet he opened my eyes. </a:t>
            </a:r>
            <a:r>
              <a:rPr lang="en-US" b="1" baseline="30000" dirty="0"/>
              <a:t>31 </a:t>
            </a:r>
            <a:r>
              <a:rPr lang="en-US" dirty="0"/>
              <a:t>We know that God does not listen to sinners, but if one is devout and does his will, he listens to him. </a:t>
            </a:r>
            <a:r>
              <a:rPr lang="en-US" b="1" baseline="30000" dirty="0"/>
              <a:t>32 </a:t>
            </a:r>
            <a:r>
              <a:rPr lang="en-US" baseline="30000" dirty="0"/>
              <a:t>[</a:t>
            </a:r>
            <a:r>
              <a:rPr lang="en-US" baseline="30000" dirty="0">
                <a:hlinkClick r:id="rId3" tooltip="See footnote g"/>
              </a:rPr>
              <a:t>g</a:t>
            </a:r>
            <a:r>
              <a:rPr lang="en-US" baseline="30000" dirty="0"/>
              <a:t>]</a:t>
            </a:r>
            <a:r>
              <a:rPr lang="en-US" dirty="0"/>
              <a:t>It is unheard of that anyone ever opened the eyes of a person born blind. </a:t>
            </a:r>
            <a:r>
              <a:rPr lang="en-US" b="1" baseline="30000" dirty="0"/>
              <a:t>33 </a:t>
            </a:r>
            <a:r>
              <a:rPr lang="en-US" dirty="0"/>
              <a:t>If this man were not from God, he would not be able to do anything.” </a:t>
            </a:r>
            <a:r>
              <a:rPr lang="en-US" b="1" baseline="30000" dirty="0"/>
              <a:t>34 </a:t>
            </a:r>
            <a:r>
              <a:rPr lang="en-US" dirty="0"/>
              <a:t>They answered and said to him, “You were born totally in sin, and are you trying to teach us?” Then they threw him out.</a:t>
            </a:r>
          </a:p>
          <a:p>
            <a:r>
              <a:rPr lang="en-US" b="1" baseline="30000" dirty="0"/>
              <a:t>35 </a:t>
            </a:r>
            <a:r>
              <a:rPr lang="en-US" dirty="0"/>
              <a:t>When Jesus heard that they had thrown him out, he found him and said, “Do you believe in the Son of Man?” </a:t>
            </a:r>
            <a:r>
              <a:rPr lang="en-US" b="1" baseline="30000" dirty="0"/>
              <a:t>36 </a:t>
            </a:r>
            <a:r>
              <a:rPr lang="en-US" dirty="0"/>
              <a:t>He answered and said, “Who is he, sir, that I may believe in him?” </a:t>
            </a:r>
            <a:r>
              <a:rPr lang="en-US" b="1" baseline="30000" dirty="0"/>
              <a:t>37 </a:t>
            </a:r>
            <a:r>
              <a:rPr lang="en-US" dirty="0"/>
              <a:t>Jesus said to him, “You have seen him and the one speaking with you is he.” </a:t>
            </a:r>
            <a:r>
              <a:rPr lang="en-US" b="1" baseline="30000" dirty="0"/>
              <a:t>38 </a:t>
            </a:r>
            <a:r>
              <a:rPr lang="en-US" dirty="0"/>
              <a:t>He said, “I do believe, Lord,” and he worshiped him. </a:t>
            </a:r>
            <a:r>
              <a:rPr lang="en-US" b="1" baseline="30000" dirty="0"/>
              <a:t>39 </a:t>
            </a:r>
            <a:r>
              <a:rPr lang="en-US" baseline="30000" dirty="0"/>
              <a:t>[</a:t>
            </a:r>
            <a:r>
              <a:rPr lang="en-US" baseline="30000" dirty="0">
                <a:hlinkClick r:id="rId4" tooltip="See footnote h"/>
              </a:rPr>
              <a:t>h</a:t>
            </a:r>
            <a:r>
              <a:rPr lang="en-US" baseline="30000" dirty="0"/>
              <a:t>]</a:t>
            </a:r>
            <a:r>
              <a:rPr lang="en-US" dirty="0"/>
              <a:t>Then Jesus said, “I came into this world for judgment, so that those who do not see might see, and those who do see might become blind.”</a:t>
            </a:r>
          </a:p>
          <a:p>
            <a:r>
              <a:rPr lang="en-US" b="1" baseline="30000" dirty="0"/>
              <a:t>40 </a:t>
            </a:r>
            <a:r>
              <a:rPr lang="en-US" dirty="0"/>
              <a:t>Some of the Pharisees who were with him heard this and said to him, “Surely we are not also blind, are we?” </a:t>
            </a:r>
            <a:r>
              <a:rPr lang="en-US" b="1" baseline="30000" dirty="0"/>
              <a:t>41 </a:t>
            </a:r>
            <a:r>
              <a:rPr lang="en-US" dirty="0"/>
              <a:t>Jesus said to them, “If you were blind, you would have no sin; but now you are saying, ‘We see,’ so your sin remains.</a:t>
            </a:r>
          </a:p>
          <a:p>
            <a:endParaRPr lang="en-US" dirty="0"/>
          </a:p>
        </p:txBody>
      </p:sp>
    </p:spTree>
    <p:extLst>
      <p:ext uri="{BB962C8B-B14F-4D97-AF65-F5344CB8AC3E}">
        <p14:creationId xmlns:p14="http://schemas.microsoft.com/office/powerpoint/2010/main" val="2777317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70588" y="197346"/>
            <a:ext cx="10291665" cy="6463308"/>
          </a:xfrm>
          <a:prstGeom prst="rect">
            <a:avLst/>
          </a:prstGeom>
          <a:noFill/>
        </p:spPr>
        <p:txBody>
          <a:bodyPr wrap="square" rtlCol="0">
            <a:spAutoFit/>
          </a:bodyPr>
          <a:lstStyle/>
          <a:p>
            <a:r>
              <a:rPr lang="en-US" dirty="0"/>
              <a:t>  </a:t>
            </a:r>
            <a:r>
              <a:rPr lang="en-US" b="1" dirty="0"/>
              <a:t>Chapter 10</a:t>
            </a:r>
          </a:p>
          <a:p>
            <a:r>
              <a:rPr lang="en-US" b="1" dirty="0"/>
              <a:t>The Good Shepherd.</a:t>
            </a:r>
            <a:r>
              <a:rPr lang="en-US" dirty="0"/>
              <a:t> </a:t>
            </a:r>
            <a:r>
              <a:rPr lang="en-US" b="1" baseline="30000" dirty="0"/>
              <a:t>1 </a:t>
            </a:r>
            <a:r>
              <a:rPr lang="en-US" baseline="30000" dirty="0"/>
              <a:t>[</a:t>
            </a:r>
            <a:r>
              <a:rPr lang="en-US" baseline="30000" dirty="0">
                <a:hlinkClick r:id="rId2" tooltip="See footnote a"/>
              </a:rPr>
              <a:t>a</a:t>
            </a:r>
            <a:r>
              <a:rPr lang="en-US" baseline="30000" dirty="0"/>
              <a:t>]</a:t>
            </a:r>
            <a:r>
              <a:rPr lang="en-US" dirty="0"/>
              <a:t>“Amen, amen, I say to you, whoever does not enter a sheepfold</a:t>
            </a:r>
            <a:r>
              <a:rPr lang="en-US" baseline="30000" dirty="0"/>
              <a:t>[</a:t>
            </a:r>
            <a:r>
              <a:rPr lang="en-US" baseline="30000" dirty="0">
                <a:hlinkClick r:id="rId3" tooltip="See footnote b"/>
              </a:rPr>
              <a:t>b</a:t>
            </a:r>
            <a:r>
              <a:rPr lang="en-US" baseline="30000" dirty="0"/>
              <a:t>]</a:t>
            </a:r>
            <a:r>
              <a:rPr lang="en-US" dirty="0"/>
              <a:t> through the gate but climbs over elsewhere is a thief and a robber. </a:t>
            </a:r>
            <a:r>
              <a:rPr lang="en-US" b="1" baseline="30000" dirty="0"/>
              <a:t>2 </a:t>
            </a:r>
            <a:r>
              <a:rPr lang="en-US" dirty="0"/>
              <a:t>But whoever enters through the gate is the shepherd of the sheep. </a:t>
            </a:r>
            <a:r>
              <a:rPr lang="en-US" b="1" baseline="30000" dirty="0"/>
              <a:t>3 </a:t>
            </a:r>
            <a:r>
              <a:rPr lang="en-US" dirty="0"/>
              <a:t>The gatekeeper opens it for him, and the sheep hear his voice, as he calls his own sheep by name and leads them out. </a:t>
            </a:r>
            <a:r>
              <a:rPr lang="en-US" b="1" baseline="30000" dirty="0"/>
              <a:t>4 </a:t>
            </a:r>
            <a:r>
              <a:rPr lang="en-US" baseline="30000" dirty="0"/>
              <a:t>[</a:t>
            </a:r>
            <a:r>
              <a:rPr lang="en-US" baseline="30000" dirty="0">
                <a:hlinkClick r:id="rId4" tooltip="See footnote c"/>
              </a:rPr>
              <a:t>c</a:t>
            </a:r>
            <a:r>
              <a:rPr lang="en-US" baseline="30000" dirty="0"/>
              <a:t>]</a:t>
            </a:r>
            <a:r>
              <a:rPr lang="en-US" dirty="0"/>
              <a:t>When he has driven out all his own, he walks ahead of them, and the sheep follow him, because they recognize his voice. </a:t>
            </a:r>
            <a:r>
              <a:rPr lang="en-US" b="1" baseline="30000" dirty="0"/>
              <a:t>5 </a:t>
            </a:r>
            <a:r>
              <a:rPr lang="en-US" dirty="0"/>
              <a:t>But they will not follow a stranger; they will run away from him, because they do not recognize the voice of strangers.” </a:t>
            </a:r>
            <a:r>
              <a:rPr lang="en-US" b="1" baseline="30000" dirty="0"/>
              <a:t>6 </a:t>
            </a:r>
            <a:r>
              <a:rPr lang="en-US" dirty="0"/>
              <a:t>Although Jesus used this figure of speech,</a:t>
            </a:r>
            <a:r>
              <a:rPr lang="en-US" baseline="30000" dirty="0"/>
              <a:t>[</a:t>
            </a:r>
            <a:r>
              <a:rPr lang="en-US" baseline="30000" dirty="0">
                <a:hlinkClick r:id="rId5" tooltip="See footnote d"/>
              </a:rPr>
              <a:t>d</a:t>
            </a:r>
            <a:r>
              <a:rPr lang="en-US" baseline="30000" dirty="0"/>
              <a:t>]</a:t>
            </a:r>
            <a:r>
              <a:rPr lang="en-US" dirty="0"/>
              <a:t> they did not realize what he was trying to tell them.</a:t>
            </a:r>
          </a:p>
          <a:p>
            <a:r>
              <a:rPr lang="en-US" b="1" baseline="30000" dirty="0"/>
              <a:t>7 </a:t>
            </a:r>
            <a:r>
              <a:rPr lang="en-US" baseline="30000" dirty="0"/>
              <a:t>[</a:t>
            </a:r>
            <a:r>
              <a:rPr lang="en-US" baseline="30000" dirty="0">
                <a:hlinkClick r:id="rId6" tooltip="See footnote e"/>
              </a:rPr>
              <a:t>e</a:t>
            </a:r>
            <a:r>
              <a:rPr lang="en-US" baseline="30000" dirty="0"/>
              <a:t>]</a:t>
            </a:r>
            <a:r>
              <a:rPr lang="en-US" dirty="0"/>
              <a:t>So Jesus said again, “Amen, amen, I say to you, I am the gate for the sheep. </a:t>
            </a:r>
            <a:r>
              <a:rPr lang="en-US" b="1" baseline="30000" dirty="0"/>
              <a:t>8 </a:t>
            </a:r>
            <a:r>
              <a:rPr lang="en-US" baseline="30000" dirty="0"/>
              <a:t>[</a:t>
            </a:r>
            <a:r>
              <a:rPr lang="en-US" baseline="30000" dirty="0">
                <a:hlinkClick r:id="rId7" tooltip="See footnote f"/>
              </a:rPr>
              <a:t>f</a:t>
            </a:r>
            <a:r>
              <a:rPr lang="en-US" baseline="30000" dirty="0"/>
              <a:t>]</a:t>
            </a:r>
            <a:r>
              <a:rPr lang="en-US" dirty="0"/>
              <a:t>All who came [before me] are thieves and robbers, but the sheep did not listen to them. </a:t>
            </a:r>
            <a:r>
              <a:rPr lang="en-US" b="1" baseline="30000" dirty="0"/>
              <a:t>9 </a:t>
            </a:r>
            <a:r>
              <a:rPr lang="en-US" dirty="0"/>
              <a:t>I am the gate. Whoever enters through me will be saved, and will come in and go out and find pasture. </a:t>
            </a:r>
            <a:r>
              <a:rPr lang="en-US" b="1" baseline="30000" dirty="0"/>
              <a:t>10 </a:t>
            </a:r>
            <a:r>
              <a:rPr lang="en-US" dirty="0"/>
              <a:t>A thief comes only to steal and slaughter and destroy; I came so that they might have life and have it more abundantly. </a:t>
            </a:r>
            <a:r>
              <a:rPr lang="en-US" b="1" baseline="30000" dirty="0"/>
              <a:t>11 </a:t>
            </a:r>
            <a:r>
              <a:rPr lang="en-US" dirty="0"/>
              <a:t>I am the good shepherd. A good shepherd lays down his life for the sheep. </a:t>
            </a:r>
            <a:r>
              <a:rPr lang="en-US" b="1" baseline="30000" dirty="0"/>
              <a:t>12 </a:t>
            </a:r>
            <a:r>
              <a:rPr lang="en-US" dirty="0"/>
              <a:t>A hired man, who is not a shepherd and whose sheep are not his own, sees a wolf coming and leaves the sheep and runs away, and the wolf catches and scatters them. </a:t>
            </a:r>
            <a:r>
              <a:rPr lang="en-US" b="1" baseline="30000" dirty="0"/>
              <a:t>13 </a:t>
            </a:r>
            <a:r>
              <a:rPr lang="en-US" dirty="0"/>
              <a:t>This is because he works for pay and has no concern for the sheep. </a:t>
            </a:r>
            <a:r>
              <a:rPr lang="en-US" b="1" baseline="30000" dirty="0"/>
              <a:t>14 </a:t>
            </a:r>
            <a:r>
              <a:rPr lang="en-US" dirty="0"/>
              <a:t>I am the good shepherd, and I know mine and mine know me, </a:t>
            </a:r>
            <a:r>
              <a:rPr lang="en-US" b="1" baseline="30000" dirty="0"/>
              <a:t>15 </a:t>
            </a:r>
            <a:r>
              <a:rPr lang="en-US" dirty="0"/>
              <a:t>just as the Father knows me and I know the Father; and I will lay down my life for the sheep. </a:t>
            </a:r>
            <a:r>
              <a:rPr lang="en-US" b="1" baseline="30000" dirty="0"/>
              <a:t>16 </a:t>
            </a:r>
            <a:r>
              <a:rPr lang="en-US" dirty="0"/>
              <a:t>I have other sheep</a:t>
            </a:r>
            <a:r>
              <a:rPr lang="en-US" baseline="30000" dirty="0"/>
              <a:t>[</a:t>
            </a:r>
            <a:r>
              <a:rPr lang="en-US" baseline="30000" dirty="0">
                <a:hlinkClick r:id="rId8" tooltip="See footnote g"/>
              </a:rPr>
              <a:t>g</a:t>
            </a:r>
            <a:r>
              <a:rPr lang="en-US" baseline="30000" dirty="0"/>
              <a:t>]</a:t>
            </a:r>
            <a:r>
              <a:rPr lang="en-US" dirty="0"/>
              <a:t> that do not belong to this fold. These also I must lead, and they will hear my voice, and there will be one flock, one shepherd. </a:t>
            </a:r>
            <a:r>
              <a:rPr lang="en-US" b="1" baseline="30000" dirty="0"/>
              <a:t>17 </a:t>
            </a:r>
            <a:r>
              <a:rPr lang="en-US" dirty="0"/>
              <a:t>This is why the Father loves me, because I lay down my life in order to take it up again. </a:t>
            </a:r>
            <a:r>
              <a:rPr lang="en-US" b="1" baseline="30000" dirty="0"/>
              <a:t>18 </a:t>
            </a:r>
            <a:r>
              <a:rPr lang="en-US" dirty="0"/>
              <a:t>No one takes it from me, but I lay it down on my own. I have power to lay it down, and power to take it up again.</a:t>
            </a:r>
            <a:r>
              <a:rPr lang="en-US" baseline="30000" dirty="0"/>
              <a:t>[</a:t>
            </a:r>
            <a:r>
              <a:rPr lang="en-US" baseline="30000" dirty="0">
                <a:hlinkClick r:id="rId9" tooltip="See footnote h"/>
              </a:rPr>
              <a:t>h</a:t>
            </a:r>
            <a:r>
              <a:rPr lang="en-US" baseline="30000" dirty="0"/>
              <a:t>]</a:t>
            </a:r>
            <a:r>
              <a:rPr lang="en-US" dirty="0"/>
              <a:t> This command I have received from my Father.”</a:t>
            </a:r>
          </a:p>
          <a:p>
            <a:r>
              <a:rPr lang="en-US" b="1" baseline="30000" dirty="0"/>
              <a:t>19 </a:t>
            </a:r>
            <a:r>
              <a:rPr lang="en-US" dirty="0"/>
              <a:t>Again there was a division among the Jews because of these words. </a:t>
            </a:r>
            <a:r>
              <a:rPr lang="en-US" b="1" baseline="30000" dirty="0"/>
              <a:t>20 </a:t>
            </a:r>
            <a:r>
              <a:rPr lang="en-US" dirty="0"/>
              <a:t>Many of them said, “He is possessed and out of his mind; why listen to him?” </a:t>
            </a:r>
            <a:r>
              <a:rPr lang="en-US" b="1" baseline="30000" dirty="0"/>
              <a:t>21 </a:t>
            </a:r>
            <a:r>
              <a:rPr lang="en-US" dirty="0"/>
              <a:t>Others said, “These are not the words of one possessed; surely a demon cannot open the eyes of the blind, can he?”</a:t>
            </a:r>
          </a:p>
        </p:txBody>
      </p:sp>
    </p:spTree>
    <p:extLst>
      <p:ext uri="{BB962C8B-B14F-4D97-AF65-F5344CB8AC3E}">
        <p14:creationId xmlns:p14="http://schemas.microsoft.com/office/powerpoint/2010/main" val="4197139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198359" cy="5909310"/>
          </a:xfrm>
          <a:prstGeom prst="rect">
            <a:avLst/>
          </a:prstGeom>
          <a:noFill/>
        </p:spPr>
        <p:txBody>
          <a:bodyPr wrap="square" rtlCol="0">
            <a:spAutoFit/>
          </a:bodyPr>
          <a:lstStyle/>
          <a:p>
            <a:r>
              <a:rPr lang="en-US" b="1" dirty="0"/>
              <a:t>Feast of the Dedication.</a:t>
            </a:r>
            <a:r>
              <a:rPr lang="en-US" dirty="0"/>
              <a:t> </a:t>
            </a:r>
            <a:r>
              <a:rPr lang="en-US" b="1" baseline="30000" dirty="0"/>
              <a:t>22 </a:t>
            </a:r>
            <a:r>
              <a:rPr lang="en-US" dirty="0"/>
              <a:t>The feast of the Dedication</a:t>
            </a:r>
            <a:r>
              <a:rPr lang="en-US" baseline="30000" dirty="0"/>
              <a:t>[</a:t>
            </a:r>
            <a:r>
              <a:rPr lang="en-US" baseline="30000" dirty="0">
                <a:hlinkClick r:id="rId2" tooltip="See footnote i"/>
              </a:rPr>
              <a:t>i</a:t>
            </a:r>
            <a:r>
              <a:rPr lang="en-US" baseline="30000" dirty="0"/>
              <a:t>]</a:t>
            </a:r>
            <a:r>
              <a:rPr lang="en-US" dirty="0"/>
              <a:t> was then taking place in Jerusalem. It was winter. </a:t>
            </a:r>
            <a:r>
              <a:rPr lang="en-US" b="1" baseline="30000" dirty="0"/>
              <a:t>23 </a:t>
            </a:r>
            <a:r>
              <a:rPr lang="en-US" baseline="30000" dirty="0"/>
              <a:t>[</a:t>
            </a:r>
            <a:r>
              <a:rPr lang="en-US" baseline="30000" dirty="0">
                <a:hlinkClick r:id="rId3" tooltip="See footnote j"/>
              </a:rPr>
              <a:t>j</a:t>
            </a:r>
            <a:r>
              <a:rPr lang="en-US" baseline="30000" dirty="0"/>
              <a:t>]</a:t>
            </a:r>
            <a:r>
              <a:rPr lang="en-US" dirty="0"/>
              <a:t>And Jesus walked about in the temple area on the Portico of Solomon. </a:t>
            </a:r>
            <a:r>
              <a:rPr lang="en-US" b="1" baseline="30000" dirty="0"/>
              <a:t>24 </a:t>
            </a:r>
            <a:r>
              <a:rPr lang="en-US" dirty="0"/>
              <a:t>So the Jews gathered around him and said to him, “How long are you going to keep us in suspense?</a:t>
            </a:r>
            <a:r>
              <a:rPr lang="en-US" baseline="30000" dirty="0"/>
              <a:t>[</a:t>
            </a:r>
            <a:r>
              <a:rPr lang="en-US" baseline="30000" dirty="0">
                <a:hlinkClick r:id="rId4" tooltip="See footnote k"/>
              </a:rPr>
              <a:t>k</a:t>
            </a:r>
            <a:r>
              <a:rPr lang="en-US" baseline="30000" dirty="0"/>
              <a:t>]</a:t>
            </a:r>
            <a:r>
              <a:rPr lang="en-US" dirty="0"/>
              <a:t> If you are the Messiah, tell us plainly.” </a:t>
            </a:r>
            <a:r>
              <a:rPr lang="en-US" b="1" baseline="30000" dirty="0"/>
              <a:t>25 </a:t>
            </a:r>
            <a:r>
              <a:rPr lang="en-US" dirty="0"/>
              <a:t>Jesus answered them, “I told you</a:t>
            </a:r>
            <a:r>
              <a:rPr lang="en-US" baseline="30000" dirty="0"/>
              <a:t>[</a:t>
            </a:r>
            <a:r>
              <a:rPr lang="en-US" baseline="30000" dirty="0">
                <a:hlinkClick r:id="rId5" tooltip="See footnote l"/>
              </a:rPr>
              <a:t>l</a:t>
            </a:r>
            <a:r>
              <a:rPr lang="en-US" baseline="30000" dirty="0"/>
              <a:t>]</a:t>
            </a:r>
            <a:r>
              <a:rPr lang="en-US" dirty="0"/>
              <a:t> and you do not believe. The works I do in my Father’s name testify to me. </a:t>
            </a:r>
            <a:r>
              <a:rPr lang="en-US" b="1" baseline="30000" dirty="0"/>
              <a:t>26 </a:t>
            </a:r>
            <a:r>
              <a:rPr lang="en-US" dirty="0"/>
              <a:t>But you do not believe, because you are not among my sheep. </a:t>
            </a:r>
            <a:r>
              <a:rPr lang="en-US" b="1" baseline="30000" dirty="0"/>
              <a:t>27 </a:t>
            </a:r>
            <a:r>
              <a:rPr lang="en-US" dirty="0"/>
              <a:t>My sheep hear my voice; I know them, and they follow me. </a:t>
            </a:r>
            <a:r>
              <a:rPr lang="en-US" b="1" baseline="30000" dirty="0"/>
              <a:t>28 </a:t>
            </a:r>
            <a:r>
              <a:rPr lang="en-US" dirty="0"/>
              <a:t>I give them eternal life, and they shall never perish. No one can take them out of my hand. </a:t>
            </a:r>
            <a:r>
              <a:rPr lang="en-US" b="1" baseline="30000" dirty="0"/>
              <a:t>29 </a:t>
            </a:r>
            <a:r>
              <a:rPr lang="en-US" dirty="0"/>
              <a:t>My Father, who has given them to me, is greater than all,</a:t>
            </a:r>
            <a:r>
              <a:rPr lang="en-US" baseline="30000" dirty="0"/>
              <a:t>[</a:t>
            </a:r>
            <a:r>
              <a:rPr lang="en-US" baseline="30000" dirty="0">
                <a:hlinkClick r:id="rId6" tooltip="See footnote m"/>
              </a:rPr>
              <a:t>m</a:t>
            </a:r>
            <a:r>
              <a:rPr lang="en-US" baseline="30000" dirty="0"/>
              <a:t>]</a:t>
            </a:r>
            <a:r>
              <a:rPr lang="en-US" dirty="0"/>
              <a:t> and no one can take them out of the Father’s hand. </a:t>
            </a:r>
            <a:r>
              <a:rPr lang="en-US" b="1" baseline="30000" dirty="0"/>
              <a:t>30 </a:t>
            </a:r>
            <a:r>
              <a:rPr lang="en-US" baseline="30000" dirty="0"/>
              <a:t>[</a:t>
            </a:r>
            <a:r>
              <a:rPr lang="en-US" baseline="30000" dirty="0">
                <a:hlinkClick r:id="rId7" tooltip="See footnote n"/>
              </a:rPr>
              <a:t>n</a:t>
            </a:r>
            <a:r>
              <a:rPr lang="en-US" baseline="30000" dirty="0"/>
              <a:t>]</a:t>
            </a:r>
            <a:r>
              <a:rPr lang="en-US" dirty="0"/>
              <a:t>The Father and I are one.”</a:t>
            </a:r>
          </a:p>
          <a:p>
            <a:r>
              <a:rPr lang="en-US" b="1" baseline="30000" dirty="0"/>
              <a:t>31 </a:t>
            </a:r>
            <a:r>
              <a:rPr lang="en-US" dirty="0"/>
              <a:t>The Jews again picked up rocks to stone him. </a:t>
            </a:r>
            <a:r>
              <a:rPr lang="en-US" b="1" baseline="30000" dirty="0"/>
              <a:t>32 </a:t>
            </a:r>
            <a:r>
              <a:rPr lang="en-US" dirty="0"/>
              <a:t>Jesus answered them, “I have shown you many good works from my Father. For which of these are you trying to stone me?” </a:t>
            </a:r>
            <a:r>
              <a:rPr lang="en-US" b="1" baseline="30000" dirty="0"/>
              <a:t>33 </a:t>
            </a:r>
            <a:r>
              <a:rPr lang="en-US" dirty="0"/>
              <a:t>The Jews answered him, “We are not stoning you for a good work but for blasphemy. You, a man, are making yourself God.” </a:t>
            </a:r>
            <a:r>
              <a:rPr lang="en-US" b="1" baseline="30000" dirty="0"/>
              <a:t>34 </a:t>
            </a:r>
            <a:r>
              <a:rPr lang="en-US" baseline="30000" dirty="0"/>
              <a:t>[</a:t>
            </a:r>
            <a:r>
              <a:rPr lang="en-US" baseline="30000" dirty="0">
                <a:hlinkClick r:id="rId8" tooltip="See footnote o"/>
              </a:rPr>
              <a:t>o</a:t>
            </a:r>
            <a:r>
              <a:rPr lang="en-US" baseline="30000" dirty="0"/>
              <a:t>]</a:t>
            </a:r>
            <a:r>
              <a:rPr lang="en-US" dirty="0"/>
              <a:t>Jesus answered them, “Is it not written in your law, ‘I said, “You are gods”’? </a:t>
            </a:r>
            <a:r>
              <a:rPr lang="en-US" b="1" baseline="30000" dirty="0"/>
              <a:t>35 </a:t>
            </a:r>
            <a:r>
              <a:rPr lang="en-US" dirty="0"/>
              <a:t>If it calls them gods to whom the word of God came, and scripture cannot be set aside, </a:t>
            </a:r>
            <a:r>
              <a:rPr lang="en-US" b="1" baseline="30000" dirty="0"/>
              <a:t>36 </a:t>
            </a:r>
            <a:r>
              <a:rPr lang="en-US" dirty="0"/>
              <a:t>can you say that the one whom the Father has consecrated</a:t>
            </a:r>
            <a:r>
              <a:rPr lang="en-US" baseline="30000" dirty="0"/>
              <a:t>[</a:t>
            </a:r>
            <a:r>
              <a:rPr lang="en-US" baseline="30000" dirty="0">
                <a:hlinkClick r:id="rId9" tooltip="See footnote p"/>
              </a:rPr>
              <a:t>p</a:t>
            </a:r>
            <a:r>
              <a:rPr lang="en-US" baseline="30000" dirty="0"/>
              <a:t>]</a:t>
            </a:r>
            <a:r>
              <a:rPr lang="en-US" dirty="0"/>
              <a:t> and sent into the world blasphemes because I said, ‘I am the Son of God’? </a:t>
            </a:r>
            <a:r>
              <a:rPr lang="en-US" b="1" baseline="30000" dirty="0"/>
              <a:t>37 </a:t>
            </a:r>
            <a:r>
              <a:rPr lang="en-US" dirty="0"/>
              <a:t>If I do not perform my Father’s works, do not believe me; </a:t>
            </a:r>
            <a:r>
              <a:rPr lang="en-US" b="1" baseline="30000" dirty="0"/>
              <a:t>38 </a:t>
            </a:r>
            <a:r>
              <a:rPr lang="en-US" dirty="0"/>
              <a:t>but if I perform them, even if you do not believe me, believe the works, so that you may realize [and understand] that the Father is in me and I am in the Father.” </a:t>
            </a:r>
            <a:r>
              <a:rPr lang="en-US" b="1" baseline="30000" dirty="0"/>
              <a:t>39 </a:t>
            </a:r>
            <a:r>
              <a:rPr lang="en-US" dirty="0"/>
              <a:t>[Then] they tried again to arrest him; but he escaped from their power.</a:t>
            </a:r>
          </a:p>
          <a:p>
            <a:r>
              <a:rPr lang="en-US" b="1" baseline="30000" dirty="0"/>
              <a:t>40 </a:t>
            </a:r>
            <a:r>
              <a:rPr lang="en-US" dirty="0"/>
              <a:t>He went back across the Jordan to the place where John first baptized, and there he remained. </a:t>
            </a:r>
            <a:r>
              <a:rPr lang="en-US" b="1" baseline="30000" dirty="0"/>
              <a:t>41 </a:t>
            </a:r>
            <a:r>
              <a:rPr lang="en-US" dirty="0"/>
              <a:t>Many came to him and said, “John performed no sign,</a:t>
            </a:r>
            <a:r>
              <a:rPr lang="en-US" baseline="30000" dirty="0"/>
              <a:t>[</a:t>
            </a:r>
            <a:r>
              <a:rPr lang="en-US" baseline="30000" dirty="0">
                <a:hlinkClick r:id="rId10" tooltip="See footnote q"/>
              </a:rPr>
              <a:t>q</a:t>
            </a:r>
            <a:r>
              <a:rPr lang="en-US" baseline="30000" dirty="0"/>
              <a:t>]</a:t>
            </a:r>
            <a:r>
              <a:rPr lang="en-US" dirty="0"/>
              <a:t> but everything John said about this man was true.” </a:t>
            </a:r>
            <a:r>
              <a:rPr lang="en-US" b="1" baseline="30000" dirty="0"/>
              <a:t>42 </a:t>
            </a:r>
            <a:r>
              <a:rPr lang="en-US" dirty="0"/>
              <a:t>And many there began to believe in him.</a:t>
            </a:r>
          </a:p>
          <a:p>
            <a:endParaRPr lang="en-US" dirty="0"/>
          </a:p>
        </p:txBody>
      </p:sp>
    </p:spTree>
    <p:extLst>
      <p:ext uri="{BB962C8B-B14F-4D97-AF65-F5344CB8AC3E}">
        <p14:creationId xmlns:p14="http://schemas.microsoft.com/office/powerpoint/2010/main" val="12897627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158620" y="117693"/>
            <a:ext cx="10646229" cy="6740307"/>
          </a:xfrm>
          <a:prstGeom prst="rect">
            <a:avLst/>
          </a:prstGeom>
          <a:noFill/>
        </p:spPr>
        <p:txBody>
          <a:bodyPr wrap="square" rtlCol="0">
            <a:spAutoFit/>
          </a:bodyPr>
          <a:lstStyle/>
          <a:p>
            <a:r>
              <a:rPr lang="en-US" dirty="0"/>
              <a:t>  </a:t>
            </a:r>
            <a:r>
              <a:rPr lang="en-US" b="1" dirty="0"/>
              <a:t>Chapter 11</a:t>
            </a:r>
          </a:p>
          <a:p>
            <a:r>
              <a:rPr lang="en-US" b="1" dirty="0"/>
              <a:t>The Raising of Lazarus.</a:t>
            </a:r>
            <a:r>
              <a:rPr lang="en-US" baseline="30000" dirty="0"/>
              <a:t>[</a:t>
            </a:r>
            <a:r>
              <a:rPr lang="en-US" baseline="30000" dirty="0">
                <a:hlinkClick r:id="rId2" tooltip="See footnote a"/>
              </a:rPr>
              <a:t>a</a:t>
            </a:r>
            <a:r>
              <a:rPr lang="en-US" baseline="30000" dirty="0"/>
              <a:t>]</a:t>
            </a:r>
            <a:r>
              <a:rPr lang="en-US" dirty="0"/>
              <a:t> </a:t>
            </a:r>
            <a:r>
              <a:rPr lang="en-US" b="1" baseline="30000" dirty="0"/>
              <a:t>1 </a:t>
            </a:r>
            <a:r>
              <a:rPr lang="en-US" dirty="0"/>
              <a:t>Now a man was ill, Lazarus from Bethany, the village of Mary and her sister Martha. </a:t>
            </a:r>
            <a:r>
              <a:rPr lang="en-US" b="1" baseline="30000" dirty="0"/>
              <a:t>2 </a:t>
            </a:r>
            <a:r>
              <a:rPr lang="en-US" dirty="0"/>
              <a:t>Mary was the one who had anointed the Lord with perfumed oil and dried his feet with her hair; it was her brother Lazarus who was ill. </a:t>
            </a:r>
            <a:r>
              <a:rPr lang="en-US" b="1" baseline="30000" dirty="0"/>
              <a:t>3 </a:t>
            </a:r>
            <a:r>
              <a:rPr lang="en-US" dirty="0"/>
              <a:t>So the sisters sent word to him, saying, “Master, the one you love is ill.” </a:t>
            </a:r>
            <a:r>
              <a:rPr lang="en-US" b="1" baseline="30000" dirty="0"/>
              <a:t>4 </a:t>
            </a:r>
            <a:r>
              <a:rPr lang="en-US" dirty="0"/>
              <a:t>When Jesus heard this he said, “This illness is not to end in death,</a:t>
            </a:r>
            <a:r>
              <a:rPr lang="en-US" baseline="30000" dirty="0"/>
              <a:t>[</a:t>
            </a:r>
            <a:r>
              <a:rPr lang="en-US" baseline="30000" dirty="0">
                <a:hlinkClick r:id="rId3" tooltip="See footnote b"/>
              </a:rPr>
              <a:t>b</a:t>
            </a:r>
            <a:r>
              <a:rPr lang="en-US" baseline="30000" dirty="0"/>
              <a:t>]</a:t>
            </a:r>
            <a:r>
              <a:rPr lang="en-US" dirty="0"/>
              <a:t> but is for the glory of God, that the Son of God may be glorified through it.” </a:t>
            </a:r>
            <a:r>
              <a:rPr lang="en-US" b="1" baseline="30000" dirty="0"/>
              <a:t>5 </a:t>
            </a:r>
            <a:r>
              <a:rPr lang="en-US" dirty="0"/>
              <a:t>Now Jesus loved Martha and her sister and Lazarus. </a:t>
            </a:r>
            <a:r>
              <a:rPr lang="en-US" b="1" baseline="30000" dirty="0"/>
              <a:t>6 </a:t>
            </a:r>
            <a:r>
              <a:rPr lang="en-US" dirty="0"/>
              <a:t>So when he heard that he was ill, he remained for two days in the place where he was. </a:t>
            </a:r>
            <a:r>
              <a:rPr lang="en-US" b="1" baseline="30000" dirty="0"/>
              <a:t>7 </a:t>
            </a:r>
            <a:r>
              <a:rPr lang="en-US" dirty="0"/>
              <a:t>Then after this he said to his disciples, “Let us go back to Judea.” </a:t>
            </a:r>
            <a:r>
              <a:rPr lang="en-US" b="1" baseline="30000" dirty="0"/>
              <a:t>8 </a:t>
            </a:r>
            <a:r>
              <a:rPr lang="en-US" dirty="0"/>
              <a:t>The disciples said to him, “Rabbi, the Jews were just trying to stone you, and you want to go back there?” </a:t>
            </a:r>
            <a:r>
              <a:rPr lang="en-US" b="1" baseline="30000" dirty="0"/>
              <a:t>9 </a:t>
            </a:r>
            <a:r>
              <a:rPr lang="en-US" dirty="0"/>
              <a:t>Jesus answered, “Are there not twelve hours in a day? If one walks during the day, he does not stumble, because he sees the light of this world. </a:t>
            </a:r>
            <a:r>
              <a:rPr lang="en-US" b="1" baseline="30000" dirty="0"/>
              <a:t>10 </a:t>
            </a:r>
            <a:r>
              <a:rPr lang="en-US" dirty="0"/>
              <a:t>But if one walks at night, he stumbles, because the light is not in him.”</a:t>
            </a:r>
            <a:r>
              <a:rPr lang="en-US" baseline="30000" dirty="0"/>
              <a:t>[</a:t>
            </a:r>
            <a:r>
              <a:rPr lang="en-US" baseline="30000" dirty="0">
                <a:hlinkClick r:id="rId4" tooltip="See footnote c"/>
              </a:rPr>
              <a:t>c</a:t>
            </a:r>
            <a:r>
              <a:rPr lang="en-US" baseline="30000" dirty="0"/>
              <a:t>]</a:t>
            </a:r>
            <a:r>
              <a:rPr lang="en-US" dirty="0"/>
              <a:t> </a:t>
            </a:r>
            <a:r>
              <a:rPr lang="en-US" b="1" baseline="30000" dirty="0"/>
              <a:t>11 </a:t>
            </a:r>
            <a:r>
              <a:rPr lang="en-US" dirty="0"/>
              <a:t>He said this, and then told them, “Our friend Lazarus is asleep, but I am going to awaken him.” </a:t>
            </a:r>
            <a:r>
              <a:rPr lang="en-US" b="1" baseline="30000" dirty="0"/>
              <a:t>12 </a:t>
            </a:r>
            <a:r>
              <a:rPr lang="en-US" dirty="0"/>
              <a:t>So the disciples said to him, “Master, if he is asleep, he will be saved.” </a:t>
            </a:r>
            <a:r>
              <a:rPr lang="en-US" b="1" baseline="30000" dirty="0"/>
              <a:t>13 </a:t>
            </a:r>
            <a:r>
              <a:rPr lang="en-US" dirty="0"/>
              <a:t>But Jesus was talking about his death, while they thought that he meant ordinary sleep. </a:t>
            </a:r>
            <a:r>
              <a:rPr lang="en-US" b="1" baseline="30000" dirty="0"/>
              <a:t>14 </a:t>
            </a:r>
            <a:r>
              <a:rPr lang="en-US" dirty="0"/>
              <a:t>So then Jesus said to them clearly, “Lazarus has died. </a:t>
            </a:r>
            <a:r>
              <a:rPr lang="en-US" b="1" baseline="30000" dirty="0"/>
              <a:t>15 </a:t>
            </a:r>
            <a:r>
              <a:rPr lang="en-US" dirty="0"/>
              <a:t>And I am glad for you that I was not there, that you may believe. Let us go to him.” </a:t>
            </a:r>
            <a:r>
              <a:rPr lang="en-US" b="1" baseline="30000" dirty="0"/>
              <a:t>16 </a:t>
            </a:r>
            <a:r>
              <a:rPr lang="en-US" dirty="0"/>
              <a:t>So Thomas, called Didymus,</a:t>
            </a:r>
            <a:r>
              <a:rPr lang="en-US" baseline="30000" dirty="0"/>
              <a:t>[</a:t>
            </a:r>
            <a:r>
              <a:rPr lang="en-US" baseline="30000" dirty="0">
                <a:hlinkClick r:id="rId5" tooltip="See footnote d"/>
              </a:rPr>
              <a:t>d</a:t>
            </a:r>
            <a:r>
              <a:rPr lang="en-US" baseline="30000" dirty="0"/>
              <a:t>]</a:t>
            </a:r>
            <a:r>
              <a:rPr lang="en-US" dirty="0"/>
              <a:t> said to his fellow disciples, “Let us also go to die with him.”</a:t>
            </a:r>
          </a:p>
          <a:p>
            <a:r>
              <a:rPr lang="en-US" b="1" baseline="30000" dirty="0"/>
              <a:t>17 </a:t>
            </a:r>
            <a:r>
              <a:rPr lang="en-US" dirty="0"/>
              <a:t>When Jesus arrived, he found that Lazarus had already been in the tomb for four days. </a:t>
            </a:r>
            <a:r>
              <a:rPr lang="en-US" b="1" baseline="30000" dirty="0"/>
              <a:t>18 </a:t>
            </a:r>
            <a:r>
              <a:rPr lang="en-US" dirty="0"/>
              <a:t>Now Bethany was near Jerusalem, only about two miles</a:t>
            </a:r>
            <a:r>
              <a:rPr lang="en-US" baseline="30000" dirty="0"/>
              <a:t>[</a:t>
            </a:r>
            <a:r>
              <a:rPr lang="en-US" baseline="30000" dirty="0">
                <a:hlinkClick r:id="rId6" tooltip="See footnote e"/>
              </a:rPr>
              <a:t>e</a:t>
            </a:r>
            <a:r>
              <a:rPr lang="en-US" baseline="30000" dirty="0"/>
              <a:t>]</a:t>
            </a:r>
            <a:r>
              <a:rPr lang="en-US" dirty="0"/>
              <a:t> away. </a:t>
            </a:r>
            <a:r>
              <a:rPr lang="en-US" b="1" baseline="30000" dirty="0"/>
              <a:t>19 </a:t>
            </a:r>
            <a:r>
              <a:rPr lang="en-US" dirty="0"/>
              <a:t>And many of the Jews had come to Martha and Mary to comfort them about their brother. </a:t>
            </a:r>
            <a:r>
              <a:rPr lang="en-US" b="1" baseline="30000" dirty="0"/>
              <a:t>20 </a:t>
            </a:r>
            <a:r>
              <a:rPr lang="en-US" dirty="0"/>
              <a:t>When Martha heard that Jesus was coming, she went to meet him; but Mary sat at home. </a:t>
            </a:r>
            <a:r>
              <a:rPr lang="en-US" b="1" baseline="30000" dirty="0"/>
              <a:t>21 </a:t>
            </a:r>
            <a:r>
              <a:rPr lang="en-US" dirty="0"/>
              <a:t>Martha said to Jesus, “Lord, if you had been here, my brother would not have died. </a:t>
            </a:r>
            <a:r>
              <a:rPr lang="en-US" b="1" baseline="30000" dirty="0"/>
              <a:t>22 </a:t>
            </a:r>
            <a:r>
              <a:rPr lang="en-US" dirty="0"/>
              <a:t>[But] even now I know that whatever you ask of God, God will give you.” </a:t>
            </a:r>
            <a:r>
              <a:rPr lang="en-US" b="1" baseline="30000" dirty="0"/>
              <a:t>23 </a:t>
            </a:r>
            <a:r>
              <a:rPr lang="en-US" dirty="0"/>
              <a:t>Jesus said to her, “Your brother will rise.” </a:t>
            </a:r>
            <a:r>
              <a:rPr lang="en-US" b="1" baseline="30000" dirty="0"/>
              <a:t>24 </a:t>
            </a:r>
            <a:r>
              <a:rPr lang="en-US" dirty="0"/>
              <a:t>Martha said to him, “I know he will rise, in the resurrection on the last day.” </a:t>
            </a:r>
            <a:r>
              <a:rPr lang="en-US" b="1" baseline="30000" dirty="0"/>
              <a:t>25 </a:t>
            </a:r>
            <a:r>
              <a:rPr lang="en-US" dirty="0"/>
              <a:t>Jesus told her, “I am the resurrection and the life; whoever believes in me, even if he dies, will live, </a:t>
            </a:r>
            <a:r>
              <a:rPr lang="en-US" b="1" baseline="30000" dirty="0"/>
              <a:t>26 </a:t>
            </a:r>
            <a:r>
              <a:rPr lang="en-US" dirty="0"/>
              <a:t>and everyone who lives and believes in me will never die. Do you believe this?” </a:t>
            </a:r>
            <a:r>
              <a:rPr lang="en-US" b="1" baseline="30000" dirty="0"/>
              <a:t>27 </a:t>
            </a:r>
            <a:r>
              <a:rPr lang="en-US" baseline="30000" dirty="0"/>
              <a:t>[</a:t>
            </a:r>
            <a:r>
              <a:rPr lang="en-US" baseline="30000" dirty="0">
                <a:hlinkClick r:id="rId7" tooltip="See footnote f"/>
              </a:rPr>
              <a:t>f</a:t>
            </a:r>
            <a:r>
              <a:rPr lang="en-US" baseline="30000" dirty="0"/>
              <a:t>]</a:t>
            </a:r>
            <a:r>
              <a:rPr lang="en-US" dirty="0"/>
              <a:t>She said to him, “Yes, Lord. I have come to believe that you are the Messiah, the Son of God, the one who is coming into the world.”</a:t>
            </a:r>
          </a:p>
        </p:txBody>
      </p:sp>
    </p:spTree>
    <p:extLst>
      <p:ext uri="{BB962C8B-B14F-4D97-AF65-F5344CB8AC3E}">
        <p14:creationId xmlns:p14="http://schemas.microsoft.com/office/powerpoint/2010/main" val="38753763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254343" cy="5078313"/>
          </a:xfrm>
          <a:prstGeom prst="rect">
            <a:avLst/>
          </a:prstGeom>
          <a:noFill/>
        </p:spPr>
        <p:txBody>
          <a:bodyPr wrap="square" rtlCol="0">
            <a:spAutoFit/>
          </a:bodyPr>
          <a:lstStyle/>
          <a:p>
            <a:r>
              <a:rPr lang="en-US" b="1" baseline="30000" dirty="0"/>
              <a:t>28 </a:t>
            </a:r>
            <a:r>
              <a:rPr lang="en-US" dirty="0"/>
              <a:t>When she had said this, she went and called her sister Mary secretly, saying, “The teacher is here and is asking for you.” </a:t>
            </a:r>
            <a:r>
              <a:rPr lang="en-US" b="1" baseline="30000" dirty="0"/>
              <a:t>29 </a:t>
            </a:r>
            <a:r>
              <a:rPr lang="en-US" dirty="0"/>
              <a:t>As soon as she heard this, she rose quickly and went to him. </a:t>
            </a:r>
            <a:r>
              <a:rPr lang="en-US" b="1" baseline="30000" dirty="0"/>
              <a:t>30 </a:t>
            </a:r>
            <a:r>
              <a:rPr lang="en-US" dirty="0"/>
              <a:t>For Jesus had not yet come into the village, but was still where Martha had met him. </a:t>
            </a:r>
            <a:r>
              <a:rPr lang="en-US" b="1" baseline="30000" dirty="0"/>
              <a:t>31 </a:t>
            </a:r>
            <a:r>
              <a:rPr lang="en-US" dirty="0"/>
              <a:t>So when the Jews who were with her in the house comforting her saw Mary get up quickly and go out, they followed her, presuming that she was going to the tomb to weep there. </a:t>
            </a:r>
            <a:r>
              <a:rPr lang="en-US" b="1" baseline="30000" dirty="0"/>
              <a:t>32 </a:t>
            </a:r>
            <a:r>
              <a:rPr lang="en-US" dirty="0"/>
              <a:t>When Mary came to where Jesus was and saw him, she fell at his feet and said to him, “Lord, if you had been here, my brother would not have died.” </a:t>
            </a:r>
            <a:r>
              <a:rPr lang="en-US" b="1" baseline="30000" dirty="0"/>
              <a:t>33 </a:t>
            </a:r>
            <a:r>
              <a:rPr lang="en-US" dirty="0"/>
              <a:t>When Jesus saw her weeping and the Jews who had come with her weeping, he became perturbed</a:t>
            </a:r>
            <a:r>
              <a:rPr lang="en-US" baseline="30000" dirty="0"/>
              <a:t>[</a:t>
            </a:r>
            <a:r>
              <a:rPr lang="en-US" baseline="30000" dirty="0">
                <a:hlinkClick r:id="rId2" tooltip="See footnote g"/>
              </a:rPr>
              <a:t>g</a:t>
            </a:r>
            <a:r>
              <a:rPr lang="en-US" baseline="30000" dirty="0"/>
              <a:t>]</a:t>
            </a:r>
            <a:r>
              <a:rPr lang="en-US" dirty="0"/>
              <a:t> and deeply troubled, </a:t>
            </a:r>
            <a:r>
              <a:rPr lang="en-US" b="1" baseline="30000" dirty="0"/>
              <a:t>34 </a:t>
            </a:r>
            <a:r>
              <a:rPr lang="en-US" dirty="0"/>
              <a:t>and said, “Where have you laid him?” They said to him, “Sir, come and see.” </a:t>
            </a:r>
            <a:r>
              <a:rPr lang="en-US" b="1" baseline="30000" dirty="0"/>
              <a:t>35 </a:t>
            </a:r>
            <a:r>
              <a:rPr lang="en-US" dirty="0"/>
              <a:t>And Jesus wept. </a:t>
            </a:r>
            <a:r>
              <a:rPr lang="en-US" b="1" baseline="30000" dirty="0"/>
              <a:t>36 </a:t>
            </a:r>
            <a:r>
              <a:rPr lang="en-US" dirty="0"/>
              <a:t>So the Jews said, “See how he loved him.” </a:t>
            </a:r>
            <a:r>
              <a:rPr lang="en-US" b="1" baseline="30000" dirty="0"/>
              <a:t>37 </a:t>
            </a:r>
            <a:r>
              <a:rPr lang="en-US" dirty="0"/>
              <a:t>But some of them said, “Could not the one who opened the eyes of the blind man have done something so that this man would not have died?”</a:t>
            </a:r>
          </a:p>
          <a:p>
            <a:r>
              <a:rPr lang="en-US" b="1" baseline="30000" dirty="0"/>
              <a:t>38 </a:t>
            </a:r>
            <a:r>
              <a:rPr lang="en-US" dirty="0"/>
              <a:t>So Jesus, perturbed again, came to the tomb. It was a cave, and a stone lay across it. </a:t>
            </a:r>
            <a:r>
              <a:rPr lang="en-US" b="1" baseline="30000" dirty="0"/>
              <a:t>39 </a:t>
            </a:r>
            <a:r>
              <a:rPr lang="en-US" dirty="0"/>
              <a:t>Jesus said, “Take away the stone.” Martha, the dead man’s sister, said to him, “Lord, by now there will be a stench; he has been dead for four days.” </a:t>
            </a:r>
            <a:r>
              <a:rPr lang="en-US" b="1" baseline="30000" dirty="0"/>
              <a:t>40 </a:t>
            </a:r>
            <a:r>
              <a:rPr lang="en-US" dirty="0"/>
              <a:t>Jesus said to her, “Did I not tell you that if you believe you will see the glory of God?” </a:t>
            </a:r>
            <a:r>
              <a:rPr lang="en-US" b="1" baseline="30000" dirty="0"/>
              <a:t>41 </a:t>
            </a:r>
            <a:r>
              <a:rPr lang="en-US" dirty="0"/>
              <a:t>So they took away the stone. And Jesus raised his eyes and said, “Father,</a:t>
            </a:r>
            <a:r>
              <a:rPr lang="en-US" baseline="30000" dirty="0"/>
              <a:t>[</a:t>
            </a:r>
            <a:r>
              <a:rPr lang="en-US" baseline="30000" dirty="0">
                <a:hlinkClick r:id="rId3" tooltip="See footnote h"/>
              </a:rPr>
              <a:t>h</a:t>
            </a:r>
            <a:r>
              <a:rPr lang="en-US" baseline="30000" dirty="0"/>
              <a:t>]</a:t>
            </a:r>
            <a:r>
              <a:rPr lang="en-US" dirty="0"/>
              <a:t> I thank you for hearing me. </a:t>
            </a:r>
            <a:r>
              <a:rPr lang="en-US" b="1" baseline="30000" dirty="0"/>
              <a:t>42 </a:t>
            </a:r>
            <a:r>
              <a:rPr lang="en-US" dirty="0"/>
              <a:t>I know that you always hear me; but because of the crowd here I have said this, that they may believe that you sent me.” </a:t>
            </a:r>
            <a:r>
              <a:rPr lang="en-US" b="1" baseline="30000" dirty="0"/>
              <a:t>43 </a:t>
            </a:r>
            <a:r>
              <a:rPr lang="en-US" dirty="0"/>
              <a:t>And when he had said this, he cried out in a loud voice,</a:t>
            </a:r>
            <a:r>
              <a:rPr lang="en-US" baseline="30000" dirty="0"/>
              <a:t>[</a:t>
            </a:r>
            <a:r>
              <a:rPr lang="en-US" baseline="30000" dirty="0">
                <a:hlinkClick r:id="rId4" tooltip="See footnote i"/>
              </a:rPr>
              <a:t>i</a:t>
            </a:r>
            <a:r>
              <a:rPr lang="en-US" baseline="30000" dirty="0"/>
              <a:t>]</a:t>
            </a:r>
            <a:r>
              <a:rPr lang="en-US" dirty="0"/>
              <a:t> “Lazarus, come out!” </a:t>
            </a:r>
            <a:r>
              <a:rPr lang="en-US" b="1" baseline="30000" dirty="0"/>
              <a:t>44 </a:t>
            </a:r>
            <a:r>
              <a:rPr lang="en-US" dirty="0"/>
              <a:t>The dead man came out, tied hand and foot with burial bands, and his face was wrapped in a cloth. So Jesus said to them, “Untie him and let him go.”</a:t>
            </a:r>
          </a:p>
        </p:txBody>
      </p:sp>
    </p:spTree>
    <p:extLst>
      <p:ext uri="{BB962C8B-B14F-4D97-AF65-F5344CB8AC3E}">
        <p14:creationId xmlns:p14="http://schemas.microsoft.com/office/powerpoint/2010/main" val="340981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text, painting, indoor, rug&#10;&#10;Description automatically generated">
            <a:extLst>
              <a:ext uri="{FF2B5EF4-FFF2-40B4-BE49-F238E27FC236}">
                <a16:creationId xmlns:a16="http://schemas.microsoft.com/office/drawing/2014/main" id="{A2322F49-1DFD-46F9-949D-0C69E874141B}"/>
              </a:ext>
            </a:extLst>
          </p:cNvPr>
          <p:cNvPicPr>
            <a:picLocks noChangeAspect="1"/>
          </p:cNvPicPr>
          <p:nvPr/>
        </p:nvPicPr>
        <p:blipFill rotWithShape="1">
          <a:blip r:embed="rId2">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0435" r="1" b="7248"/>
          <a:stretch/>
        </p:blipFill>
        <p:spPr>
          <a:xfrm>
            <a:off x="5797543" y="10"/>
            <a:ext cx="6394152" cy="6857990"/>
          </a:xfrm>
          <a:prstGeom prst="rect">
            <a:avLst/>
          </a:prstGeom>
        </p:spPr>
      </p:pic>
      <p:pic>
        <p:nvPicPr>
          <p:cNvPr id="12" name="Picture 11">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031B849-C258-4F1A-BFBD-DF57EBDB0A41}"/>
              </a:ext>
            </a:extLst>
          </p:cNvPr>
          <p:cNvSpPr>
            <a:spLocks noGrp="1"/>
          </p:cNvSpPr>
          <p:nvPr>
            <p:ph type="title"/>
          </p:nvPr>
        </p:nvSpPr>
        <p:spPr>
          <a:xfrm>
            <a:off x="293720" y="798445"/>
            <a:ext cx="6079088" cy="1311664"/>
          </a:xfrm>
        </p:spPr>
        <p:txBody>
          <a:bodyPr>
            <a:noAutofit/>
          </a:bodyPr>
          <a:lstStyle/>
          <a:p>
            <a:r>
              <a:rPr lang="en-US" sz="6000" dirty="0">
                <a:solidFill>
                  <a:srgbClr val="000000"/>
                </a:solidFill>
                <a:latin typeface="+mn-lt"/>
              </a:rPr>
              <a:t>Prologue</a:t>
            </a:r>
          </a:p>
        </p:txBody>
      </p:sp>
      <p:sp>
        <p:nvSpPr>
          <p:cNvPr id="7" name="Content Placeholder 8">
            <a:extLst>
              <a:ext uri="{FF2B5EF4-FFF2-40B4-BE49-F238E27FC236}">
                <a16:creationId xmlns:a16="http://schemas.microsoft.com/office/drawing/2014/main" id="{4063CC6A-A7C5-415F-A7A9-BB69D6B60752}"/>
              </a:ext>
            </a:extLst>
          </p:cNvPr>
          <p:cNvSpPr>
            <a:spLocks noGrp="1"/>
          </p:cNvSpPr>
          <p:nvPr>
            <p:ph idx="1"/>
          </p:nvPr>
        </p:nvSpPr>
        <p:spPr>
          <a:xfrm>
            <a:off x="293720" y="2110109"/>
            <a:ext cx="6284362" cy="3788830"/>
          </a:xfrm>
        </p:spPr>
        <p:txBody>
          <a:bodyPr anchor="ctr">
            <a:normAutofit/>
          </a:bodyPr>
          <a:lstStyle/>
          <a:p>
            <a:r>
              <a:rPr lang="en-US" sz="2400" dirty="0">
                <a:solidFill>
                  <a:srgbClr val="000000"/>
                </a:solidFill>
              </a:rPr>
              <a:t>Eternity of God</a:t>
            </a:r>
          </a:p>
          <a:p>
            <a:r>
              <a:rPr lang="en-US" sz="2400" dirty="0">
                <a:solidFill>
                  <a:srgbClr val="000000"/>
                </a:solidFill>
              </a:rPr>
              <a:t>Word’s Activity in Creating</a:t>
            </a:r>
          </a:p>
          <a:p>
            <a:r>
              <a:rPr lang="en-US" sz="2400" dirty="0">
                <a:solidFill>
                  <a:srgbClr val="000000"/>
                </a:solidFill>
              </a:rPr>
              <a:t>Word’s Activity in World &amp; Israel</a:t>
            </a:r>
          </a:p>
          <a:p>
            <a:r>
              <a:rPr lang="en-US" sz="2400" dirty="0">
                <a:solidFill>
                  <a:srgbClr val="000000"/>
                </a:solidFill>
              </a:rPr>
              <a:t>Incarnation of the Word</a:t>
            </a:r>
          </a:p>
          <a:p>
            <a:r>
              <a:rPr lang="en-US" sz="2400" dirty="0">
                <a:solidFill>
                  <a:srgbClr val="000000"/>
                </a:solidFill>
              </a:rPr>
              <a:t>First Day of Revelation</a:t>
            </a:r>
          </a:p>
          <a:p>
            <a:r>
              <a:rPr lang="en-US" sz="2400" dirty="0">
                <a:solidFill>
                  <a:srgbClr val="000000"/>
                </a:solidFill>
              </a:rPr>
              <a:t>Second Day of Revelation</a:t>
            </a:r>
          </a:p>
          <a:p>
            <a:r>
              <a:rPr lang="en-US" sz="2400" dirty="0">
                <a:solidFill>
                  <a:srgbClr val="000000"/>
                </a:solidFill>
              </a:rPr>
              <a:t>Third Day of Revelation</a:t>
            </a:r>
          </a:p>
          <a:p>
            <a:r>
              <a:rPr lang="en-US" sz="2400" dirty="0">
                <a:solidFill>
                  <a:srgbClr val="000000"/>
                </a:solidFill>
              </a:rPr>
              <a:t>Fourth Day of Revelation</a:t>
            </a:r>
          </a:p>
        </p:txBody>
      </p:sp>
    </p:spTree>
    <p:extLst>
      <p:ext uri="{BB962C8B-B14F-4D97-AF65-F5344CB8AC3E}">
        <p14:creationId xmlns:p14="http://schemas.microsoft.com/office/powerpoint/2010/main" val="6501519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254343" cy="5078313"/>
          </a:xfrm>
          <a:prstGeom prst="rect">
            <a:avLst/>
          </a:prstGeom>
          <a:noFill/>
        </p:spPr>
        <p:txBody>
          <a:bodyPr wrap="square" rtlCol="0">
            <a:spAutoFit/>
          </a:bodyPr>
          <a:lstStyle/>
          <a:p>
            <a:r>
              <a:rPr lang="en-US" b="1" dirty="0"/>
              <a:t>Session of the Sanhedrin.</a:t>
            </a:r>
            <a:r>
              <a:rPr lang="en-US" dirty="0"/>
              <a:t> </a:t>
            </a:r>
            <a:r>
              <a:rPr lang="en-US" b="1" baseline="30000" dirty="0"/>
              <a:t>45 </a:t>
            </a:r>
            <a:r>
              <a:rPr lang="en-US" dirty="0"/>
              <a:t>Now many of the Jews who had come to Mary and seen what he had done began to believe in him. </a:t>
            </a:r>
            <a:r>
              <a:rPr lang="en-US" b="1" baseline="30000" dirty="0"/>
              <a:t>46 </a:t>
            </a:r>
            <a:r>
              <a:rPr lang="en-US" dirty="0"/>
              <a:t>But some of them went to the Pharisees and told them what Jesus had done. </a:t>
            </a:r>
            <a:r>
              <a:rPr lang="en-US" b="1" baseline="30000" dirty="0"/>
              <a:t>47 </a:t>
            </a:r>
            <a:r>
              <a:rPr lang="en-US" dirty="0"/>
              <a:t>So the chief priests and the Pharisees convened the Sanhedrin and said, “What are we going to do? This man is performing many signs. </a:t>
            </a:r>
            <a:r>
              <a:rPr lang="en-US" b="1" baseline="30000" dirty="0"/>
              <a:t>48 </a:t>
            </a:r>
            <a:r>
              <a:rPr lang="en-US" dirty="0"/>
              <a:t>If we leave him alone, all will believe in him, and the Romans will come</a:t>
            </a:r>
            <a:r>
              <a:rPr lang="en-US" baseline="30000" dirty="0"/>
              <a:t>[</a:t>
            </a:r>
            <a:r>
              <a:rPr lang="en-US" baseline="30000" dirty="0">
                <a:hlinkClick r:id="rId2" tooltip="See footnote j"/>
              </a:rPr>
              <a:t>j</a:t>
            </a:r>
            <a:r>
              <a:rPr lang="en-US" baseline="30000" dirty="0"/>
              <a:t>]</a:t>
            </a:r>
            <a:r>
              <a:rPr lang="en-US" dirty="0"/>
              <a:t> and take away both our land and our nation.” </a:t>
            </a:r>
            <a:r>
              <a:rPr lang="en-US" b="1" baseline="30000" dirty="0"/>
              <a:t>49 </a:t>
            </a:r>
            <a:r>
              <a:rPr lang="en-US" dirty="0"/>
              <a:t>But one of them, Caiaphas, who was high priest that year,</a:t>
            </a:r>
            <a:r>
              <a:rPr lang="en-US" baseline="30000" dirty="0"/>
              <a:t>[</a:t>
            </a:r>
            <a:r>
              <a:rPr lang="en-US" baseline="30000" dirty="0">
                <a:hlinkClick r:id="rId3" tooltip="See footnote k"/>
              </a:rPr>
              <a:t>k</a:t>
            </a:r>
            <a:r>
              <a:rPr lang="en-US" baseline="30000" dirty="0"/>
              <a:t>]</a:t>
            </a:r>
            <a:r>
              <a:rPr lang="en-US" dirty="0"/>
              <a:t> said to them, “You know nothing, </a:t>
            </a:r>
            <a:r>
              <a:rPr lang="en-US" b="1" baseline="30000" dirty="0"/>
              <a:t>50 </a:t>
            </a:r>
            <a:r>
              <a:rPr lang="en-US" dirty="0"/>
              <a:t>nor do you consider that it is better for you that one man should die instead of the people, so that the whole nation may not perish.” </a:t>
            </a:r>
            <a:r>
              <a:rPr lang="en-US" b="1" baseline="30000" dirty="0"/>
              <a:t>51 </a:t>
            </a:r>
            <a:r>
              <a:rPr lang="en-US" dirty="0"/>
              <a:t>He did not say this on his own, but since he was high priest for that year, he prophesied that Jesus was going to die for the nation, </a:t>
            </a:r>
            <a:r>
              <a:rPr lang="en-US" b="1" baseline="30000" dirty="0"/>
              <a:t>52 </a:t>
            </a:r>
            <a:r>
              <a:rPr lang="en-US" dirty="0"/>
              <a:t>and not only for the nation, but also to gather into one the dispersed children of God.</a:t>
            </a:r>
            <a:r>
              <a:rPr lang="en-US" baseline="30000" dirty="0"/>
              <a:t>[</a:t>
            </a:r>
            <a:r>
              <a:rPr lang="en-US" baseline="30000" dirty="0">
                <a:hlinkClick r:id="rId4" tooltip="See footnote l"/>
              </a:rPr>
              <a:t>l</a:t>
            </a:r>
            <a:r>
              <a:rPr lang="en-US" baseline="30000" dirty="0"/>
              <a:t>]</a:t>
            </a:r>
            <a:r>
              <a:rPr lang="en-US" dirty="0"/>
              <a:t> </a:t>
            </a:r>
            <a:r>
              <a:rPr lang="en-US" b="1" baseline="30000" dirty="0"/>
              <a:t>53 </a:t>
            </a:r>
            <a:r>
              <a:rPr lang="en-US" dirty="0"/>
              <a:t>So from that day on they planned to kill him.</a:t>
            </a:r>
          </a:p>
          <a:p>
            <a:r>
              <a:rPr lang="en-US" b="1" baseline="30000" dirty="0"/>
              <a:t>54 </a:t>
            </a:r>
            <a:r>
              <a:rPr lang="en-US" dirty="0"/>
              <a:t>So Jesus no longer walked about in public among the Jews, but he left for the region near the desert, to a town called Ephraim,</a:t>
            </a:r>
            <a:r>
              <a:rPr lang="en-US" baseline="30000" dirty="0"/>
              <a:t>[</a:t>
            </a:r>
            <a:r>
              <a:rPr lang="en-US" baseline="30000" dirty="0">
                <a:hlinkClick r:id="rId5" tooltip="See footnote m"/>
              </a:rPr>
              <a:t>m</a:t>
            </a:r>
            <a:r>
              <a:rPr lang="en-US" baseline="30000" dirty="0"/>
              <a:t>]</a:t>
            </a:r>
            <a:r>
              <a:rPr lang="en-US" dirty="0"/>
              <a:t> and there he remained with his disciples.</a:t>
            </a:r>
          </a:p>
          <a:p>
            <a:r>
              <a:rPr lang="en-US" b="1" dirty="0"/>
              <a:t>The Last Passover.</a:t>
            </a:r>
            <a:r>
              <a:rPr lang="en-US" dirty="0"/>
              <a:t> </a:t>
            </a:r>
            <a:r>
              <a:rPr lang="en-US" b="1" baseline="30000" dirty="0"/>
              <a:t>55 </a:t>
            </a:r>
            <a:r>
              <a:rPr lang="en-US" dirty="0"/>
              <a:t>Now the Passover of the Jews was near, and many went up from the country to Jerusalem before Passover to purify</a:t>
            </a:r>
            <a:r>
              <a:rPr lang="en-US" baseline="30000" dirty="0"/>
              <a:t>[</a:t>
            </a:r>
            <a:r>
              <a:rPr lang="en-US" baseline="30000" dirty="0">
                <a:hlinkClick r:id="rId6" tooltip="See footnote n"/>
              </a:rPr>
              <a:t>n</a:t>
            </a:r>
            <a:r>
              <a:rPr lang="en-US" baseline="30000" dirty="0"/>
              <a:t>]</a:t>
            </a:r>
            <a:r>
              <a:rPr lang="en-US" dirty="0"/>
              <a:t> themselves. </a:t>
            </a:r>
            <a:r>
              <a:rPr lang="en-US" b="1" baseline="30000" dirty="0"/>
              <a:t>56 </a:t>
            </a:r>
            <a:r>
              <a:rPr lang="en-US" dirty="0"/>
              <a:t>They looked for Jesus and said to one another as they were in the temple area, “What do you think? That he will not come to the feast?” </a:t>
            </a:r>
            <a:r>
              <a:rPr lang="en-US" b="1" baseline="30000" dirty="0"/>
              <a:t>57 </a:t>
            </a:r>
            <a:r>
              <a:rPr lang="en-US" dirty="0"/>
              <a:t>For the chief priests and the Pharisees had given orders that if anyone knew where he was, he should inform them, so that they might arrest him.</a:t>
            </a:r>
          </a:p>
          <a:p>
            <a:endParaRPr lang="en-US" dirty="0"/>
          </a:p>
        </p:txBody>
      </p:sp>
    </p:spTree>
    <p:extLst>
      <p:ext uri="{BB962C8B-B14F-4D97-AF65-F5344CB8AC3E}">
        <p14:creationId xmlns:p14="http://schemas.microsoft.com/office/powerpoint/2010/main" val="1217259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170367" cy="5909310"/>
          </a:xfrm>
          <a:prstGeom prst="rect">
            <a:avLst/>
          </a:prstGeom>
          <a:noFill/>
        </p:spPr>
        <p:txBody>
          <a:bodyPr wrap="square" rtlCol="0">
            <a:spAutoFit/>
          </a:bodyPr>
          <a:lstStyle/>
          <a:p>
            <a:r>
              <a:rPr lang="en-US" dirty="0"/>
              <a:t>  </a:t>
            </a:r>
            <a:r>
              <a:rPr lang="en-US" b="1" dirty="0"/>
              <a:t>Chapter 12</a:t>
            </a:r>
          </a:p>
          <a:p>
            <a:r>
              <a:rPr lang="en-US" b="1" dirty="0"/>
              <a:t>The Anointing at Bethany.</a:t>
            </a:r>
            <a:r>
              <a:rPr lang="en-US" dirty="0"/>
              <a:t> </a:t>
            </a:r>
            <a:r>
              <a:rPr lang="en-US" b="1" baseline="30000" dirty="0"/>
              <a:t>1 </a:t>
            </a:r>
            <a:r>
              <a:rPr lang="en-US" baseline="30000" dirty="0"/>
              <a:t>[</a:t>
            </a:r>
            <a:r>
              <a:rPr lang="en-US" baseline="30000" dirty="0">
                <a:hlinkClick r:id="rId2" tooltip="See footnote a"/>
              </a:rPr>
              <a:t>a</a:t>
            </a:r>
            <a:r>
              <a:rPr lang="en-US" baseline="30000" dirty="0"/>
              <a:t>]</a:t>
            </a:r>
            <a:r>
              <a:rPr lang="en-US" dirty="0"/>
              <a:t>Six days before Passover Jesus came to Bethany, where Lazarus was, whom Jesus had raised from the dead. </a:t>
            </a:r>
            <a:r>
              <a:rPr lang="en-US" b="1" baseline="30000" dirty="0"/>
              <a:t>2 </a:t>
            </a:r>
            <a:r>
              <a:rPr lang="en-US" dirty="0"/>
              <a:t>They gave a dinner for him there, and Martha served, while Lazarus was one of those reclining at table with him. </a:t>
            </a:r>
            <a:r>
              <a:rPr lang="en-US" b="1" baseline="30000" dirty="0"/>
              <a:t>3 </a:t>
            </a:r>
            <a:r>
              <a:rPr lang="en-US" dirty="0"/>
              <a:t>Mary took a liter of costly perfumed oil made from genuine aromatic nard and anointed the feet of Jesus</a:t>
            </a:r>
            <a:r>
              <a:rPr lang="en-US" baseline="30000" dirty="0"/>
              <a:t>[</a:t>
            </a:r>
            <a:r>
              <a:rPr lang="en-US" baseline="30000" dirty="0">
                <a:hlinkClick r:id="rId3" tooltip="See footnote b"/>
              </a:rPr>
              <a:t>b</a:t>
            </a:r>
            <a:r>
              <a:rPr lang="en-US" baseline="30000" dirty="0"/>
              <a:t>]</a:t>
            </a:r>
            <a:r>
              <a:rPr lang="en-US" dirty="0"/>
              <a:t> and dried them with her hair; the house was filled with the fragrance of the oil. </a:t>
            </a:r>
            <a:r>
              <a:rPr lang="en-US" b="1" baseline="30000" dirty="0"/>
              <a:t>4 </a:t>
            </a:r>
            <a:r>
              <a:rPr lang="en-US" dirty="0"/>
              <a:t>Then Judas the Iscariot, one [of] his disciples, and the one who would betray him, said, </a:t>
            </a:r>
            <a:r>
              <a:rPr lang="en-US" b="1" baseline="30000" dirty="0"/>
              <a:t>5 </a:t>
            </a:r>
            <a:r>
              <a:rPr lang="en-US" dirty="0"/>
              <a:t>“Why was this oil not sold for three hundred days’ wages</a:t>
            </a:r>
            <a:r>
              <a:rPr lang="en-US" baseline="30000" dirty="0"/>
              <a:t>[</a:t>
            </a:r>
            <a:r>
              <a:rPr lang="en-US" baseline="30000" dirty="0">
                <a:hlinkClick r:id="rId4" tooltip="See footnote c"/>
              </a:rPr>
              <a:t>c</a:t>
            </a:r>
            <a:r>
              <a:rPr lang="en-US" baseline="30000" dirty="0"/>
              <a:t>]</a:t>
            </a:r>
            <a:r>
              <a:rPr lang="en-US" dirty="0"/>
              <a:t> and given to the poor?” </a:t>
            </a:r>
            <a:r>
              <a:rPr lang="en-US" b="1" baseline="30000" dirty="0"/>
              <a:t>6 </a:t>
            </a:r>
            <a:r>
              <a:rPr lang="en-US" dirty="0"/>
              <a:t>He said this not because he cared about the poor but because he was a thief and held the money bag and used to steal the contributions. </a:t>
            </a:r>
            <a:r>
              <a:rPr lang="en-US" b="1" baseline="30000" dirty="0"/>
              <a:t>7 </a:t>
            </a:r>
            <a:r>
              <a:rPr lang="en-US" dirty="0"/>
              <a:t>So Jesus said, “Leave her alone. Let her keep this for the day of my burial.</a:t>
            </a:r>
            <a:r>
              <a:rPr lang="en-US" baseline="30000" dirty="0"/>
              <a:t>[</a:t>
            </a:r>
            <a:r>
              <a:rPr lang="en-US" baseline="30000" dirty="0">
                <a:hlinkClick r:id="rId5" tooltip="See footnote d"/>
              </a:rPr>
              <a:t>d</a:t>
            </a:r>
            <a:r>
              <a:rPr lang="en-US" baseline="30000" dirty="0"/>
              <a:t>]</a:t>
            </a:r>
            <a:r>
              <a:rPr lang="en-US" dirty="0"/>
              <a:t> </a:t>
            </a:r>
            <a:r>
              <a:rPr lang="en-US" b="1" baseline="30000" dirty="0"/>
              <a:t>8 </a:t>
            </a:r>
            <a:r>
              <a:rPr lang="en-US" dirty="0"/>
              <a:t>You always have the poor with you, but you do not always have me.”</a:t>
            </a:r>
          </a:p>
          <a:p>
            <a:r>
              <a:rPr lang="en-US" b="1" baseline="30000" dirty="0"/>
              <a:t>9 </a:t>
            </a:r>
            <a:r>
              <a:rPr lang="en-US" dirty="0"/>
              <a:t>[The] large crowd of the Jews found out that he was there and came, not only because of Jesus, but also to see Lazarus, whom he had raised from the dead. </a:t>
            </a:r>
            <a:r>
              <a:rPr lang="en-US" b="1" baseline="30000" dirty="0"/>
              <a:t>10 </a:t>
            </a:r>
            <a:r>
              <a:rPr lang="en-US" dirty="0"/>
              <a:t>And the chief priests plotted to kill Lazarus too, </a:t>
            </a:r>
            <a:r>
              <a:rPr lang="en-US" b="1" baseline="30000" dirty="0"/>
              <a:t>11 </a:t>
            </a:r>
            <a:r>
              <a:rPr lang="en-US" dirty="0"/>
              <a:t>because many of the Jews were turning away and believing in Jesus because of him.</a:t>
            </a:r>
          </a:p>
          <a:p>
            <a:r>
              <a:rPr lang="en-US" b="1" dirty="0"/>
              <a:t>The Entry into Jerusalem.</a:t>
            </a:r>
            <a:r>
              <a:rPr lang="en-US" baseline="30000" dirty="0"/>
              <a:t>[</a:t>
            </a:r>
            <a:r>
              <a:rPr lang="en-US" baseline="30000" dirty="0">
                <a:hlinkClick r:id="rId6" tooltip="See footnote e"/>
              </a:rPr>
              <a:t>e</a:t>
            </a:r>
            <a:r>
              <a:rPr lang="en-US" baseline="30000" dirty="0"/>
              <a:t>]</a:t>
            </a:r>
            <a:r>
              <a:rPr lang="en-US" dirty="0"/>
              <a:t> </a:t>
            </a:r>
            <a:r>
              <a:rPr lang="en-US" b="1" baseline="30000" dirty="0"/>
              <a:t>12 </a:t>
            </a:r>
            <a:r>
              <a:rPr lang="en-US" dirty="0"/>
              <a:t>On the next day, when the great crowd that had come to the feast heard that Jesus was coming to Jerusalem, </a:t>
            </a:r>
            <a:r>
              <a:rPr lang="en-US" b="1" baseline="30000" dirty="0"/>
              <a:t>13 </a:t>
            </a:r>
            <a:r>
              <a:rPr lang="en-US" dirty="0"/>
              <a:t>they took palm branches</a:t>
            </a:r>
            <a:r>
              <a:rPr lang="en-US" baseline="30000" dirty="0"/>
              <a:t>[</a:t>
            </a:r>
            <a:r>
              <a:rPr lang="en-US" baseline="30000" dirty="0">
                <a:hlinkClick r:id="rId7" tooltip="See footnote f"/>
              </a:rPr>
              <a:t>f</a:t>
            </a:r>
            <a:r>
              <a:rPr lang="en-US" baseline="30000" dirty="0"/>
              <a:t>]</a:t>
            </a:r>
            <a:r>
              <a:rPr lang="en-US" dirty="0"/>
              <a:t> and went out to meet him, and cried out:</a:t>
            </a:r>
          </a:p>
          <a:p>
            <a:r>
              <a:rPr lang="en-US" dirty="0"/>
              <a:t>“Hosanna!</a:t>
            </a:r>
            <a:br>
              <a:rPr lang="en-US" dirty="0"/>
            </a:br>
            <a:r>
              <a:rPr lang="en-US" dirty="0"/>
              <a:t>Blessed is he who comes in the name of the Lord,</a:t>
            </a:r>
            <a:br>
              <a:rPr lang="en-US" dirty="0"/>
            </a:br>
            <a:r>
              <a:rPr lang="en-US" dirty="0"/>
              <a:t>    [even] the king of Israel.”</a:t>
            </a:r>
          </a:p>
          <a:p>
            <a:r>
              <a:rPr lang="en-US" b="1" baseline="30000" dirty="0"/>
              <a:t>14 </a:t>
            </a:r>
            <a:r>
              <a:rPr lang="en-US" dirty="0"/>
              <a:t>Jesus found an ass and sat upon it, as is written:</a:t>
            </a:r>
          </a:p>
          <a:p>
            <a:r>
              <a:rPr lang="en-US" b="1" baseline="30000" dirty="0"/>
              <a:t>15 </a:t>
            </a:r>
            <a:r>
              <a:rPr lang="en-US" dirty="0"/>
              <a:t>“Fear no more, O daughter Zion;</a:t>
            </a:r>
            <a:r>
              <a:rPr lang="en-US" baseline="30000" dirty="0"/>
              <a:t>[</a:t>
            </a:r>
            <a:r>
              <a:rPr lang="en-US" baseline="30000" dirty="0">
                <a:hlinkClick r:id="rId8" tooltip="See footnote g"/>
              </a:rPr>
              <a:t>g</a:t>
            </a:r>
            <a:r>
              <a:rPr lang="en-US" baseline="30000" dirty="0"/>
              <a:t>]</a:t>
            </a:r>
            <a:br>
              <a:rPr lang="en-US" dirty="0"/>
            </a:br>
            <a:r>
              <a:rPr lang="en-US" dirty="0"/>
              <a:t>    see, your king comes, seated upon an ass’s colt.”</a:t>
            </a:r>
          </a:p>
        </p:txBody>
      </p:sp>
    </p:spTree>
    <p:extLst>
      <p:ext uri="{BB962C8B-B14F-4D97-AF65-F5344CB8AC3E}">
        <p14:creationId xmlns:p14="http://schemas.microsoft.com/office/powerpoint/2010/main" val="41557960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50" y="410547"/>
            <a:ext cx="10944808" cy="6186309"/>
          </a:xfrm>
          <a:prstGeom prst="rect">
            <a:avLst/>
          </a:prstGeom>
          <a:noFill/>
        </p:spPr>
        <p:txBody>
          <a:bodyPr wrap="square" rtlCol="0">
            <a:spAutoFit/>
          </a:bodyPr>
          <a:lstStyle/>
          <a:p>
            <a:r>
              <a:rPr lang="en-US" b="1" baseline="30000" dirty="0"/>
              <a:t>16 </a:t>
            </a:r>
            <a:r>
              <a:rPr lang="en-US" dirty="0"/>
              <a:t>His disciples did not understand this at first, but when Jesus had been glorified they remembered that these things were written about him and that they had done this</a:t>
            </a:r>
            <a:r>
              <a:rPr lang="en-US" baseline="30000" dirty="0"/>
              <a:t>[</a:t>
            </a:r>
            <a:r>
              <a:rPr lang="en-US" baseline="30000" dirty="0">
                <a:hlinkClick r:id="rId2" tooltip="See footnote h"/>
              </a:rPr>
              <a:t>h</a:t>
            </a:r>
            <a:r>
              <a:rPr lang="en-US" baseline="30000" dirty="0"/>
              <a:t>]</a:t>
            </a:r>
            <a:r>
              <a:rPr lang="en-US" dirty="0"/>
              <a:t> for him. </a:t>
            </a:r>
            <a:r>
              <a:rPr lang="en-US" b="1" baseline="30000" dirty="0"/>
              <a:t>17 </a:t>
            </a:r>
            <a:r>
              <a:rPr lang="en-US" baseline="30000" dirty="0"/>
              <a:t>[</a:t>
            </a:r>
            <a:r>
              <a:rPr lang="en-US" baseline="30000" dirty="0">
                <a:hlinkClick r:id="rId3" tooltip="See footnote i"/>
              </a:rPr>
              <a:t>i</a:t>
            </a:r>
            <a:r>
              <a:rPr lang="en-US" baseline="30000" dirty="0"/>
              <a:t>]</a:t>
            </a:r>
            <a:r>
              <a:rPr lang="en-US" dirty="0"/>
              <a:t>So the crowd that was with him when he called Lazarus from the tomb and raised him from death continued to testify. </a:t>
            </a:r>
            <a:r>
              <a:rPr lang="en-US" b="1" baseline="30000" dirty="0"/>
              <a:t>18 </a:t>
            </a:r>
            <a:r>
              <a:rPr lang="en-US" dirty="0"/>
              <a:t>This was [also] why the crowd went to meet him, because they heard that he had done this sign. </a:t>
            </a:r>
            <a:r>
              <a:rPr lang="en-US" b="1" baseline="30000" dirty="0"/>
              <a:t>19 </a:t>
            </a:r>
            <a:r>
              <a:rPr lang="en-US" dirty="0"/>
              <a:t>So the Pharisees said to one another, “You see that you are gaining nothing. Look, the whole world</a:t>
            </a:r>
            <a:r>
              <a:rPr lang="en-US" baseline="30000" dirty="0"/>
              <a:t>[</a:t>
            </a:r>
            <a:r>
              <a:rPr lang="en-US" baseline="30000" dirty="0">
                <a:hlinkClick r:id="rId4" tooltip="See footnote j"/>
              </a:rPr>
              <a:t>j</a:t>
            </a:r>
            <a:r>
              <a:rPr lang="en-US" baseline="30000" dirty="0"/>
              <a:t>]</a:t>
            </a:r>
            <a:r>
              <a:rPr lang="en-US" dirty="0"/>
              <a:t> has gone after him.”</a:t>
            </a:r>
          </a:p>
          <a:p>
            <a:r>
              <a:rPr lang="en-US" b="1" dirty="0"/>
              <a:t>The Coming of Jesus’ Hour.</a:t>
            </a:r>
            <a:r>
              <a:rPr lang="en-US" baseline="30000" dirty="0"/>
              <a:t>[</a:t>
            </a:r>
            <a:r>
              <a:rPr lang="en-US" baseline="30000" dirty="0">
                <a:hlinkClick r:id="rId5" tooltip="See footnote k"/>
              </a:rPr>
              <a:t>k</a:t>
            </a:r>
            <a:r>
              <a:rPr lang="en-US" baseline="30000" dirty="0"/>
              <a:t>]</a:t>
            </a:r>
            <a:r>
              <a:rPr lang="en-US" dirty="0"/>
              <a:t> </a:t>
            </a:r>
            <a:r>
              <a:rPr lang="en-US" b="1" baseline="30000" dirty="0"/>
              <a:t>20 </a:t>
            </a:r>
            <a:r>
              <a:rPr lang="en-US" dirty="0"/>
              <a:t>Now there were some Greeks</a:t>
            </a:r>
            <a:r>
              <a:rPr lang="en-US" baseline="30000" dirty="0"/>
              <a:t>[</a:t>
            </a:r>
            <a:r>
              <a:rPr lang="en-US" baseline="30000" dirty="0">
                <a:hlinkClick r:id="rId6" tooltip="See footnote l"/>
              </a:rPr>
              <a:t>l</a:t>
            </a:r>
            <a:r>
              <a:rPr lang="en-US" baseline="30000" dirty="0"/>
              <a:t>]</a:t>
            </a:r>
            <a:r>
              <a:rPr lang="en-US" dirty="0"/>
              <a:t> among those who had come up to worship at the feast. </a:t>
            </a:r>
            <a:r>
              <a:rPr lang="en-US" b="1" baseline="30000" dirty="0"/>
              <a:t>21 </a:t>
            </a:r>
            <a:r>
              <a:rPr lang="en-US" baseline="30000" dirty="0"/>
              <a:t>[</a:t>
            </a:r>
            <a:r>
              <a:rPr lang="en-US" baseline="30000" dirty="0">
                <a:hlinkClick r:id="rId7" tooltip="See footnote m"/>
              </a:rPr>
              <a:t>m</a:t>
            </a:r>
            <a:r>
              <a:rPr lang="en-US" baseline="30000" dirty="0"/>
              <a:t>]</a:t>
            </a:r>
            <a:r>
              <a:rPr lang="en-US" dirty="0"/>
              <a:t>They came to Philip, who was from Bethsaida in Galilee, and asked him, “Sir, we would like to see Jesus.” </a:t>
            </a:r>
            <a:r>
              <a:rPr lang="en-US" b="1" baseline="30000" dirty="0"/>
              <a:t>22 </a:t>
            </a:r>
            <a:r>
              <a:rPr lang="en-US" dirty="0"/>
              <a:t>Philip went and told Andrew; then Andrew and Philip went and told Jesus. </a:t>
            </a:r>
            <a:r>
              <a:rPr lang="en-US" b="1" baseline="30000" dirty="0"/>
              <a:t>23 </a:t>
            </a:r>
            <a:r>
              <a:rPr lang="en-US" baseline="30000" dirty="0"/>
              <a:t>[</a:t>
            </a:r>
            <a:r>
              <a:rPr lang="en-US" baseline="30000" dirty="0">
                <a:hlinkClick r:id="rId8" tooltip="See footnote n"/>
              </a:rPr>
              <a:t>n</a:t>
            </a:r>
            <a:r>
              <a:rPr lang="en-US" baseline="30000" dirty="0"/>
              <a:t>]</a:t>
            </a:r>
            <a:r>
              <a:rPr lang="en-US" dirty="0"/>
              <a:t>Jesus answered them, “The hour has come for the Son of Man to be glorified. </a:t>
            </a:r>
            <a:r>
              <a:rPr lang="en-US" b="1" baseline="30000" dirty="0"/>
              <a:t>24 </a:t>
            </a:r>
            <a:r>
              <a:rPr lang="en-US" baseline="30000" dirty="0"/>
              <a:t>[</a:t>
            </a:r>
            <a:r>
              <a:rPr lang="en-US" baseline="30000" dirty="0">
                <a:hlinkClick r:id="rId9" tooltip="See footnote o"/>
              </a:rPr>
              <a:t>o</a:t>
            </a:r>
            <a:r>
              <a:rPr lang="en-US" baseline="30000" dirty="0"/>
              <a:t>]</a:t>
            </a:r>
            <a:r>
              <a:rPr lang="en-US" dirty="0"/>
              <a:t>Amen, amen, I say to you, unless a grain of wheat falls to the ground and dies, it remains just a grain of wheat; but if it dies, it produces much fruit. </a:t>
            </a:r>
            <a:r>
              <a:rPr lang="en-US" b="1" baseline="30000" dirty="0"/>
              <a:t>25 </a:t>
            </a:r>
            <a:r>
              <a:rPr lang="en-US" dirty="0"/>
              <a:t>Whoever loves his life</a:t>
            </a:r>
            <a:r>
              <a:rPr lang="en-US" baseline="30000" dirty="0"/>
              <a:t>[</a:t>
            </a:r>
            <a:r>
              <a:rPr lang="en-US" baseline="30000" dirty="0">
                <a:hlinkClick r:id="rId10" tooltip="See footnote p"/>
              </a:rPr>
              <a:t>p</a:t>
            </a:r>
            <a:r>
              <a:rPr lang="en-US" baseline="30000" dirty="0"/>
              <a:t>]</a:t>
            </a:r>
            <a:r>
              <a:rPr lang="en-US" dirty="0"/>
              <a:t> loses it, and whoever hates his life in this world will preserve it for eternal life. </a:t>
            </a:r>
            <a:r>
              <a:rPr lang="en-US" b="1" baseline="30000" dirty="0"/>
              <a:t>26 </a:t>
            </a:r>
            <a:r>
              <a:rPr lang="en-US" dirty="0"/>
              <a:t>Whoever serves me must follow me, and where I am, there also will my servant be. The Father will honor whoever serves me.</a:t>
            </a:r>
          </a:p>
          <a:p>
            <a:r>
              <a:rPr lang="en-US" b="1" baseline="30000" dirty="0"/>
              <a:t>27 </a:t>
            </a:r>
            <a:r>
              <a:rPr lang="en-US" dirty="0"/>
              <a:t>“I am troubled</a:t>
            </a:r>
            <a:r>
              <a:rPr lang="en-US" baseline="30000" dirty="0"/>
              <a:t>[</a:t>
            </a:r>
            <a:r>
              <a:rPr lang="en-US" baseline="30000" dirty="0">
                <a:hlinkClick r:id="rId11" tooltip="See footnote q"/>
              </a:rPr>
              <a:t>q</a:t>
            </a:r>
            <a:r>
              <a:rPr lang="en-US" baseline="30000" dirty="0"/>
              <a:t>]</a:t>
            </a:r>
            <a:r>
              <a:rPr lang="en-US" dirty="0"/>
              <a:t> now. Yet what should I say? ‘Father, save me from this hour’? But it was for this purpose that I came to this hour. </a:t>
            </a:r>
            <a:r>
              <a:rPr lang="en-US" b="1" baseline="30000" dirty="0"/>
              <a:t>28 </a:t>
            </a:r>
            <a:r>
              <a:rPr lang="en-US" dirty="0"/>
              <a:t>Father, glorify your name.” Then a voice came from heaven, “I have glorified it and will glorify it again.” </a:t>
            </a:r>
            <a:r>
              <a:rPr lang="en-US" b="1" baseline="30000" dirty="0"/>
              <a:t>29 </a:t>
            </a:r>
            <a:r>
              <a:rPr lang="en-US" dirty="0"/>
              <a:t>The crowd there heard it and said it was thunder; but others said, “An angel has spoken to him.” </a:t>
            </a:r>
            <a:r>
              <a:rPr lang="en-US" b="1" baseline="30000" dirty="0"/>
              <a:t>30 </a:t>
            </a:r>
            <a:r>
              <a:rPr lang="en-US" dirty="0"/>
              <a:t>Jesus answered and said, “This voice did not come for my sake but for yours. </a:t>
            </a:r>
            <a:r>
              <a:rPr lang="en-US" b="1" baseline="30000" dirty="0"/>
              <a:t>31 </a:t>
            </a:r>
            <a:r>
              <a:rPr lang="en-US" dirty="0"/>
              <a:t>Now is the time of judgment on this world; now the ruler of this world</a:t>
            </a:r>
            <a:r>
              <a:rPr lang="en-US" baseline="30000" dirty="0"/>
              <a:t>[</a:t>
            </a:r>
            <a:r>
              <a:rPr lang="en-US" baseline="30000" dirty="0">
                <a:hlinkClick r:id="rId12" tooltip="See footnote r"/>
              </a:rPr>
              <a:t>r</a:t>
            </a:r>
            <a:r>
              <a:rPr lang="en-US" baseline="30000" dirty="0"/>
              <a:t>]</a:t>
            </a:r>
            <a:r>
              <a:rPr lang="en-US" dirty="0"/>
              <a:t> will be driven out. </a:t>
            </a:r>
            <a:r>
              <a:rPr lang="en-US" b="1" baseline="30000" dirty="0"/>
              <a:t>32 </a:t>
            </a:r>
            <a:r>
              <a:rPr lang="en-US" dirty="0"/>
              <a:t>And when I am lifted up from the earth, I will draw everyone to myself.” </a:t>
            </a:r>
            <a:r>
              <a:rPr lang="en-US" b="1" baseline="30000" dirty="0"/>
              <a:t>33 </a:t>
            </a:r>
            <a:r>
              <a:rPr lang="en-US" dirty="0"/>
              <a:t>He said this indicating the kind of death he would die. </a:t>
            </a:r>
            <a:r>
              <a:rPr lang="en-US" b="1" baseline="30000" dirty="0"/>
              <a:t>34 </a:t>
            </a:r>
            <a:r>
              <a:rPr lang="en-US" dirty="0"/>
              <a:t>So the crowd answered him, “We have heard from the law that the Messiah remains forever.</a:t>
            </a:r>
            <a:r>
              <a:rPr lang="en-US" baseline="30000" dirty="0"/>
              <a:t>[</a:t>
            </a:r>
            <a:r>
              <a:rPr lang="en-US" baseline="30000" dirty="0">
                <a:hlinkClick r:id="rId13" tooltip="See footnote s"/>
              </a:rPr>
              <a:t>s</a:t>
            </a:r>
            <a:r>
              <a:rPr lang="en-US" baseline="30000" dirty="0"/>
              <a:t>]</a:t>
            </a:r>
            <a:r>
              <a:rPr lang="en-US" dirty="0"/>
              <a:t> Then how can you say that the Son of Man must be lifted up? Who is this Son of Man?” </a:t>
            </a:r>
            <a:r>
              <a:rPr lang="en-US" b="1" baseline="30000" dirty="0"/>
              <a:t>35 </a:t>
            </a:r>
            <a:r>
              <a:rPr lang="en-US" dirty="0"/>
              <a:t>Jesus said to them, “The light will be among you only a little while. Walk while you have the light, so that darkness may not overcome you. Whoever walks in the dark does not know where he is going. </a:t>
            </a:r>
            <a:r>
              <a:rPr lang="en-US" b="1" baseline="30000" dirty="0"/>
              <a:t>36 </a:t>
            </a:r>
            <a:r>
              <a:rPr lang="en-US" dirty="0"/>
              <a:t>While you have the light, believe in the light, so that you may become children of the light.”</a:t>
            </a:r>
          </a:p>
        </p:txBody>
      </p:sp>
    </p:spTree>
    <p:extLst>
      <p:ext uri="{BB962C8B-B14F-4D97-AF65-F5344CB8AC3E}">
        <p14:creationId xmlns:p14="http://schemas.microsoft.com/office/powerpoint/2010/main" val="2796881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9769151" cy="6463308"/>
          </a:xfrm>
          <a:prstGeom prst="rect">
            <a:avLst/>
          </a:prstGeom>
          <a:noFill/>
        </p:spPr>
        <p:txBody>
          <a:bodyPr wrap="square" rtlCol="0">
            <a:spAutoFit/>
          </a:bodyPr>
          <a:lstStyle/>
          <a:p>
            <a:r>
              <a:rPr lang="en-US" b="1" dirty="0"/>
              <a:t>Unbelief and Belief Among the Jews.</a:t>
            </a:r>
            <a:r>
              <a:rPr lang="en-US" dirty="0"/>
              <a:t> After he had said this, Jesus left and hid from them. </a:t>
            </a:r>
            <a:r>
              <a:rPr lang="en-US" b="1" baseline="30000" dirty="0"/>
              <a:t>37 </a:t>
            </a:r>
            <a:r>
              <a:rPr lang="en-US" baseline="30000" dirty="0"/>
              <a:t>[</a:t>
            </a:r>
            <a:r>
              <a:rPr lang="en-US" baseline="30000" dirty="0">
                <a:hlinkClick r:id="rId2" tooltip="See footnote t"/>
              </a:rPr>
              <a:t>t</a:t>
            </a:r>
            <a:r>
              <a:rPr lang="en-US" baseline="30000" dirty="0"/>
              <a:t>]</a:t>
            </a:r>
            <a:r>
              <a:rPr lang="en-US" dirty="0"/>
              <a:t>Although he had performed so many signs in their presence they did not believe in him, </a:t>
            </a:r>
            <a:r>
              <a:rPr lang="en-US" b="1" baseline="30000" dirty="0"/>
              <a:t>38 </a:t>
            </a:r>
            <a:r>
              <a:rPr lang="en-US" baseline="30000" dirty="0"/>
              <a:t>[</a:t>
            </a:r>
            <a:r>
              <a:rPr lang="en-US" baseline="30000" dirty="0">
                <a:hlinkClick r:id="rId3" tooltip="See footnote u"/>
              </a:rPr>
              <a:t>u</a:t>
            </a:r>
            <a:r>
              <a:rPr lang="en-US" baseline="30000" dirty="0"/>
              <a:t>]</a:t>
            </a:r>
            <a:r>
              <a:rPr lang="en-US" dirty="0"/>
              <a:t>in order that the word which Isaiah the prophet spoke might be fulfilled:</a:t>
            </a:r>
          </a:p>
          <a:p>
            <a:r>
              <a:rPr lang="en-US" dirty="0"/>
              <a:t>“Lord, who has believed our preaching,</a:t>
            </a:r>
            <a:br>
              <a:rPr lang="en-US" dirty="0"/>
            </a:br>
            <a:r>
              <a:rPr lang="en-US" dirty="0"/>
              <a:t>    to whom has the might of the Lord been revealed?”</a:t>
            </a:r>
          </a:p>
          <a:p>
            <a:r>
              <a:rPr lang="en-US" b="1" baseline="30000" dirty="0"/>
              <a:t>39 </a:t>
            </a:r>
            <a:r>
              <a:rPr lang="en-US" dirty="0"/>
              <a:t>For this reason they could not believe, because again Isaiah said:</a:t>
            </a:r>
          </a:p>
          <a:p>
            <a:r>
              <a:rPr lang="en-US" b="1" baseline="30000" dirty="0"/>
              <a:t>40 </a:t>
            </a:r>
            <a:r>
              <a:rPr lang="en-US" dirty="0"/>
              <a:t>“He blinded their eyes</a:t>
            </a:r>
            <a:br>
              <a:rPr lang="en-US" dirty="0"/>
            </a:br>
            <a:r>
              <a:rPr lang="en-US" dirty="0"/>
              <a:t>    and hardened their heart,</a:t>
            </a:r>
            <a:br>
              <a:rPr lang="en-US" dirty="0"/>
            </a:br>
            <a:r>
              <a:rPr lang="en-US" dirty="0"/>
              <a:t>so that they might not see with their eyes</a:t>
            </a:r>
            <a:br>
              <a:rPr lang="en-US" dirty="0"/>
            </a:br>
            <a:r>
              <a:rPr lang="en-US" dirty="0"/>
              <a:t>    and understand with their heart and be converted,</a:t>
            </a:r>
            <a:br>
              <a:rPr lang="en-US" dirty="0"/>
            </a:br>
            <a:r>
              <a:rPr lang="en-US" dirty="0"/>
              <a:t>and I would heal them.”</a:t>
            </a:r>
          </a:p>
          <a:p>
            <a:r>
              <a:rPr lang="en-US" b="1" baseline="30000" dirty="0"/>
              <a:t>41 </a:t>
            </a:r>
            <a:r>
              <a:rPr lang="en-US" dirty="0"/>
              <a:t>Isaiah said this because he saw his glory</a:t>
            </a:r>
            <a:r>
              <a:rPr lang="en-US" baseline="30000" dirty="0"/>
              <a:t>[</a:t>
            </a:r>
            <a:r>
              <a:rPr lang="en-US" baseline="30000" dirty="0">
                <a:hlinkClick r:id="rId4" tooltip="See footnote v"/>
              </a:rPr>
              <a:t>v</a:t>
            </a:r>
            <a:r>
              <a:rPr lang="en-US" baseline="30000" dirty="0"/>
              <a:t>]</a:t>
            </a:r>
            <a:r>
              <a:rPr lang="en-US" dirty="0"/>
              <a:t> and spoke about him. </a:t>
            </a:r>
            <a:r>
              <a:rPr lang="en-US" b="1" baseline="30000" dirty="0"/>
              <a:t>42 </a:t>
            </a:r>
            <a:r>
              <a:rPr lang="en-US" dirty="0"/>
              <a:t>Nevertheless, many, even among the authorities, believed in him, but because of the Pharisees they did not acknowledge it openly in order not to be expelled from the synagogue. </a:t>
            </a:r>
            <a:r>
              <a:rPr lang="en-US" b="1" baseline="30000" dirty="0"/>
              <a:t>43 </a:t>
            </a:r>
            <a:r>
              <a:rPr lang="en-US" dirty="0"/>
              <a:t>For they preferred human praise to the glory of God.</a:t>
            </a:r>
          </a:p>
          <a:p>
            <a:r>
              <a:rPr lang="en-US" b="1" dirty="0"/>
              <a:t>Recapitulation.</a:t>
            </a:r>
            <a:r>
              <a:rPr lang="en-US" dirty="0"/>
              <a:t> </a:t>
            </a:r>
            <a:r>
              <a:rPr lang="en-US" b="1" baseline="30000" dirty="0"/>
              <a:t>44 </a:t>
            </a:r>
            <a:r>
              <a:rPr lang="en-US" dirty="0"/>
              <a:t>Jesus cried out and said, “Whoever believes in me believes not only in me but also in the one who sent me, </a:t>
            </a:r>
            <a:r>
              <a:rPr lang="en-US" b="1" baseline="30000" dirty="0"/>
              <a:t>45 </a:t>
            </a:r>
            <a:r>
              <a:rPr lang="en-US" dirty="0"/>
              <a:t>and whoever sees me sees the one who sent me. </a:t>
            </a:r>
            <a:r>
              <a:rPr lang="en-US" b="1" baseline="30000" dirty="0"/>
              <a:t>46 </a:t>
            </a:r>
            <a:r>
              <a:rPr lang="en-US" dirty="0"/>
              <a:t>I came into the world as light, so that everyone who believes in me might not remain in darkness. </a:t>
            </a:r>
            <a:r>
              <a:rPr lang="en-US" b="1" baseline="30000" dirty="0"/>
              <a:t>47 </a:t>
            </a:r>
            <a:r>
              <a:rPr lang="en-US" dirty="0"/>
              <a:t>And if anyone hears my words and does not observe them, I do not condemn him, for I did not come to condemn the world but to save the world. </a:t>
            </a:r>
            <a:r>
              <a:rPr lang="en-US" b="1" baseline="30000" dirty="0"/>
              <a:t>48 </a:t>
            </a:r>
            <a:r>
              <a:rPr lang="en-US" dirty="0"/>
              <a:t>Whoever rejects me and does not accept my words has something to judge him: the word that I spoke, it will condemn him on the last day, </a:t>
            </a:r>
            <a:r>
              <a:rPr lang="en-US" b="1" baseline="30000" dirty="0"/>
              <a:t>49 </a:t>
            </a:r>
            <a:r>
              <a:rPr lang="en-US" dirty="0"/>
              <a:t>because I did not speak on my own, but the Father who sent me commanded me what to say and speak. </a:t>
            </a:r>
            <a:r>
              <a:rPr lang="en-US" b="1" baseline="30000" dirty="0"/>
              <a:t>50 </a:t>
            </a:r>
            <a:r>
              <a:rPr lang="en-US" dirty="0"/>
              <a:t>And I know that his commandment is eternal life. So what I say, I say as the Father told me.”</a:t>
            </a:r>
          </a:p>
          <a:p>
            <a:endParaRPr lang="en-US" dirty="0"/>
          </a:p>
        </p:txBody>
      </p:sp>
    </p:spTree>
    <p:extLst>
      <p:ext uri="{BB962C8B-B14F-4D97-AF65-F5344CB8AC3E}">
        <p14:creationId xmlns:p14="http://schemas.microsoft.com/office/powerpoint/2010/main" val="26611819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05273" y="197346"/>
            <a:ext cx="10776857" cy="6463308"/>
          </a:xfrm>
          <a:prstGeom prst="rect">
            <a:avLst/>
          </a:prstGeom>
          <a:noFill/>
        </p:spPr>
        <p:txBody>
          <a:bodyPr wrap="square" rtlCol="0">
            <a:spAutoFit/>
          </a:bodyPr>
          <a:lstStyle/>
          <a:p>
            <a:r>
              <a:rPr lang="en-US" dirty="0"/>
              <a:t>  III. The Book of Glory</a:t>
            </a:r>
            <a:r>
              <a:rPr lang="en-US" baseline="30000" dirty="0"/>
              <a:t>[</a:t>
            </a:r>
            <a:r>
              <a:rPr lang="en-US" baseline="30000" dirty="0">
                <a:hlinkClick r:id="rId2" tooltip="See footnote a"/>
              </a:rPr>
              <a:t>a</a:t>
            </a:r>
            <a:r>
              <a:rPr lang="en-US" baseline="30000" dirty="0"/>
              <a:t>]</a:t>
            </a:r>
            <a:endParaRPr lang="en-US" dirty="0"/>
          </a:p>
          <a:p>
            <a:r>
              <a:rPr lang="en-US" b="1" dirty="0"/>
              <a:t>Chapter 13</a:t>
            </a:r>
          </a:p>
          <a:p>
            <a:r>
              <a:rPr lang="en-US" b="1" dirty="0"/>
              <a:t>The Washing of the Disciples’ Feet.</a:t>
            </a:r>
            <a:r>
              <a:rPr lang="en-US" baseline="30000" dirty="0"/>
              <a:t>[</a:t>
            </a:r>
            <a:r>
              <a:rPr lang="en-US" baseline="30000" dirty="0">
                <a:hlinkClick r:id="rId3" tooltip="See footnote b"/>
              </a:rPr>
              <a:t>b</a:t>
            </a:r>
            <a:r>
              <a:rPr lang="en-US" baseline="30000" dirty="0"/>
              <a:t>]</a:t>
            </a:r>
            <a:r>
              <a:rPr lang="en-US" dirty="0"/>
              <a:t> </a:t>
            </a:r>
            <a:r>
              <a:rPr lang="en-US" b="1" baseline="30000" dirty="0"/>
              <a:t>1 </a:t>
            </a:r>
            <a:r>
              <a:rPr lang="en-US" dirty="0"/>
              <a:t>Before the feast of Passover,</a:t>
            </a:r>
            <a:r>
              <a:rPr lang="en-US" baseline="30000" dirty="0"/>
              <a:t>[</a:t>
            </a:r>
            <a:r>
              <a:rPr lang="en-US" baseline="30000" dirty="0">
                <a:hlinkClick r:id="rId4" tooltip="See footnote c"/>
              </a:rPr>
              <a:t>c</a:t>
            </a:r>
            <a:r>
              <a:rPr lang="en-US" baseline="30000" dirty="0"/>
              <a:t>]</a:t>
            </a:r>
            <a:r>
              <a:rPr lang="en-US" dirty="0"/>
              <a:t> Jesus knew that his hour had come to pass from this world to the Father. He loved his own in the world and he loved them to the end. </a:t>
            </a:r>
            <a:r>
              <a:rPr lang="en-US" b="1" baseline="30000" dirty="0"/>
              <a:t>2 </a:t>
            </a:r>
            <a:r>
              <a:rPr lang="en-US" dirty="0"/>
              <a:t>The devil had already induced</a:t>
            </a:r>
            <a:r>
              <a:rPr lang="en-US" baseline="30000" dirty="0"/>
              <a:t>[</a:t>
            </a:r>
            <a:r>
              <a:rPr lang="en-US" baseline="30000" dirty="0">
                <a:hlinkClick r:id="rId5" tooltip="See footnote d"/>
              </a:rPr>
              <a:t>d</a:t>
            </a:r>
            <a:r>
              <a:rPr lang="en-US" baseline="30000" dirty="0"/>
              <a:t>]</a:t>
            </a:r>
            <a:r>
              <a:rPr lang="en-US" dirty="0"/>
              <a:t> Judas, son of Simon the Iscariot, to hand him over. So, during supper, </a:t>
            </a:r>
            <a:r>
              <a:rPr lang="en-US" b="1" baseline="30000" dirty="0"/>
              <a:t>3 </a:t>
            </a:r>
            <a:r>
              <a:rPr lang="en-US" dirty="0"/>
              <a:t>fully aware that the Father had put everything into his power and that he had come from God and was returning to God, </a:t>
            </a:r>
            <a:r>
              <a:rPr lang="en-US" b="1" baseline="30000" dirty="0"/>
              <a:t>4 </a:t>
            </a:r>
            <a:r>
              <a:rPr lang="en-US" dirty="0"/>
              <a:t>he rose from supper and took off his outer garments. He took a towel and tied it around his waist. </a:t>
            </a:r>
            <a:r>
              <a:rPr lang="en-US" b="1" baseline="30000" dirty="0"/>
              <a:t>5 </a:t>
            </a:r>
            <a:r>
              <a:rPr lang="en-US" baseline="30000" dirty="0"/>
              <a:t>[</a:t>
            </a:r>
            <a:r>
              <a:rPr lang="en-US" baseline="30000" dirty="0">
                <a:hlinkClick r:id="rId6" tooltip="See footnote e"/>
              </a:rPr>
              <a:t>e</a:t>
            </a:r>
            <a:r>
              <a:rPr lang="en-US" baseline="30000" dirty="0"/>
              <a:t>]</a:t>
            </a:r>
            <a:r>
              <a:rPr lang="en-US" dirty="0"/>
              <a:t>Then he poured water into a basin and began to wash the disciples’ feet and dry them with the towel around his waist. </a:t>
            </a:r>
            <a:r>
              <a:rPr lang="en-US" b="1" baseline="30000" dirty="0"/>
              <a:t>6 </a:t>
            </a:r>
            <a:r>
              <a:rPr lang="en-US" dirty="0"/>
              <a:t>He came to Simon Peter, who said to him, “Master, are you going to wash my feet?” </a:t>
            </a:r>
            <a:r>
              <a:rPr lang="en-US" b="1" baseline="30000" dirty="0"/>
              <a:t>7 </a:t>
            </a:r>
            <a:r>
              <a:rPr lang="en-US" dirty="0"/>
              <a:t>Jesus answered and said to him, “What I am doing, you do not understand now, but you will understand later.” </a:t>
            </a:r>
            <a:r>
              <a:rPr lang="en-US" b="1" baseline="30000" dirty="0"/>
              <a:t>8 </a:t>
            </a:r>
            <a:r>
              <a:rPr lang="en-US" dirty="0"/>
              <a:t>Peter said to him, “You will never wash my feet.” Jesus answered him, “Unless I wash you, you will have no inheritance with me.” </a:t>
            </a:r>
            <a:r>
              <a:rPr lang="en-US" b="1" baseline="30000" dirty="0"/>
              <a:t>9 </a:t>
            </a:r>
            <a:r>
              <a:rPr lang="en-US" dirty="0"/>
              <a:t>Simon Peter said to him, “Master, then not only my feet, but my hands and head as well.” </a:t>
            </a:r>
            <a:r>
              <a:rPr lang="en-US" b="1" baseline="30000" dirty="0"/>
              <a:t>10 </a:t>
            </a:r>
            <a:r>
              <a:rPr lang="en-US" dirty="0"/>
              <a:t>Jesus said to him, “Whoever has bathed</a:t>
            </a:r>
            <a:r>
              <a:rPr lang="en-US" baseline="30000" dirty="0"/>
              <a:t>[</a:t>
            </a:r>
            <a:r>
              <a:rPr lang="en-US" baseline="30000" dirty="0">
                <a:hlinkClick r:id="rId7" tooltip="See footnote f"/>
              </a:rPr>
              <a:t>f</a:t>
            </a:r>
            <a:r>
              <a:rPr lang="en-US" baseline="30000" dirty="0"/>
              <a:t>]</a:t>
            </a:r>
            <a:r>
              <a:rPr lang="en-US" dirty="0"/>
              <a:t> has no need except to have his feet washed, for he is clean all over; so you are clean, but not all.” </a:t>
            </a:r>
            <a:r>
              <a:rPr lang="en-US" b="1" baseline="30000" dirty="0"/>
              <a:t>11 </a:t>
            </a:r>
            <a:r>
              <a:rPr lang="en-US" dirty="0"/>
              <a:t>For he knew who would betray him; for this reason, he said, “Not all of you are clean.”</a:t>
            </a:r>
          </a:p>
          <a:p>
            <a:r>
              <a:rPr lang="en-US" b="1" baseline="30000" dirty="0"/>
              <a:t>12 </a:t>
            </a:r>
            <a:r>
              <a:rPr lang="en-US" dirty="0"/>
              <a:t>So when he had washed their feet [and] put his garments back on and reclined at table again, he said to them, “Do you realize what I have done for you? </a:t>
            </a:r>
            <a:r>
              <a:rPr lang="en-US" b="1" baseline="30000" dirty="0"/>
              <a:t>13 </a:t>
            </a:r>
            <a:r>
              <a:rPr lang="en-US" dirty="0"/>
              <a:t>You call me ‘teacher’ and ‘master,’ and rightly so, for indeed I am. </a:t>
            </a:r>
            <a:r>
              <a:rPr lang="en-US" b="1" baseline="30000" dirty="0"/>
              <a:t>14 </a:t>
            </a:r>
            <a:r>
              <a:rPr lang="en-US" dirty="0"/>
              <a:t>If I, therefore, the master and teacher, have washed your feet, you ought to wash one another’s feet. </a:t>
            </a:r>
            <a:r>
              <a:rPr lang="en-US" b="1" baseline="30000" dirty="0"/>
              <a:t>15 </a:t>
            </a:r>
            <a:r>
              <a:rPr lang="en-US" dirty="0"/>
              <a:t>I have given you a model to follow, so that as I have done for you, you should also do. </a:t>
            </a:r>
            <a:r>
              <a:rPr lang="en-US" b="1" baseline="30000" dirty="0"/>
              <a:t>16 </a:t>
            </a:r>
            <a:r>
              <a:rPr lang="en-US" dirty="0"/>
              <a:t>Amen, amen, I say to you, no slave is greater than his master nor any messenger</a:t>
            </a:r>
            <a:r>
              <a:rPr lang="en-US" baseline="30000" dirty="0"/>
              <a:t>[</a:t>
            </a:r>
            <a:r>
              <a:rPr lang="en-US" baseline="30000" dirty="0">
                <a:hlinkClick r:id="rId8" tooltip="See footnote g"/>
              </a:rPr>
              <a:t>g</a:t>
            </a:r>
            <a:r>
              <a:rPr lang="en-US" baseline="30000" dirty="0"/>
              <a:t>]</a:t>
            </a:r>
            <a:r>
              <a:rPr lang="en-US" dirty="0"/>
              <a:t> greater than the one who sent him. </a:t>
            </a:r>
            <a:r>
              <a:rPr lang="en-US" b="1" baseline="30000" dirty="0"/>
              <a:t>17 </a:t>
            </a:r>
            <a:r>
              <a:rPr lang="en-US" dirty="0"/>
              <a:t>If you understand this, blessed are you if you do it. </a:t>
            </a:r>
            <a:r>
              <a:rPr lang="en-US" b="1" baseline="30000" dirty="0"/>
              <a:t>18 </a:t>
            </a:r>
            <a:r>
              <a:rPr lang="en-US" dirty="0"/>
              <a:t>I am not speaking of all of you. I know those whom I have chosen. But so that the scripture might be fulfilled, ‘The one who ate my food has raised his heel against me.’ </a:t>
            </a:r>
            <a:r>
              <a:rPr lang="en-US" b="1" baseline="30000" dirty="0"/>
              <a:t>19 </a:t>
            </a:r>
            <a:r>
              <a:rPr lang="en-US" dirty="0"/>
              <a:t>From now on I am telling you before it happens, so that when it happens you may believe that I AM. </a:t>
            </a:r>
            <a:r>
              <a:rPr lang="en-US" b="1" baseline="30000" dirty="0"/>
              <a:t>20 </a:t>
            </a:r>
            <a:r>
              <a:rPr lang="en-US" dirty="0"/>
              <a:t>Amen, amen, I say to you, whoever receives the one I send receives me, and whoever receives me receives the one who sent me.”</a:t>
            </a:r>
          </a:p>
        </p:txBody>
      </p:sp>
    </p:spTree>
    <p:extLst>
      <p:ext uri="{BB962C8B-B14F-4D97-AF65-F5344CB8AC3E}">
        <p14:creationId xmlns:p14="http://schemas.microsoft.com/office/powerpoint/2010/main" val="29583420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189029" cy="5909310"/>
          </a:xfrm>
          <a:prstGeom prst="rect">
            <a:avLst/>
          </a:prstGeom>
          <a:noFill/>
        </p:spPr>
        <p:txBody>
          <a:bodyPr wrap="square" rtlCol="0">
            <a:spAutoFit/>
          </a:bodyPr>
          <a:lstStyle/>
          <a:p>
            <a:r>
              <a:rPr lang="en-US" b="1" dirty="0"/>
              <a:t>Announcement of Judas’s Betrayal.</a:t>
            </a:r>
            <a:r>
              <a:rPr lang="en-US" dirty="0"/>
              <a:t> </a:t>
            </a:r>
            <a:r>
              <a:rPr lang="en-US" b="1" baseline="30000" dirty="0"/>
              <a:t>21 </a:t>
            </a:r>
            <a:r>
              <a:rPr lang="en-US" dirty="0"/>
              <a:t>When he had said this, Jesus was deeply troubled and testified, “Amen, amen, I say to you, one of you will betray me.” </a:t>
            </a:r>
            <a:r>
              <a:rPr lang="en-US" b="1" baseline="30000" dirty="0"/>
              <a:t>22 </a:t>
            </a:r>
            <a:r>
              <a:rPr lang="en-US" dirty="0"/>
              <a:t>The disciples looked at one another, at a loss as to whom he meant. </a:t>
            </a:r>
            <a:r>
              <a:rPr lang="en-US" b="1" baseline="30000" dirty="0"/>
              <a:t>23 </a:t>
            </a:r>
            <a:r>
              <a:rPr lang="en-US" dirty="0"/>
              <a:t>One of his disciples, the one whom Jesus loved,</a:t>
            </a:r>
            <a:r>
              <a:rPr lang="en-US" baseline="30000" dirty="0"/>
              <a:t>[</a:t>
            </a:r>
            <a:r>
              <a:rPr lang="en-US" baseline="30000" dirty="0">
                <a:hlinkClick r:id="rId2" tooltip="See footnote h"/>
              </a:rPr>
              <a:t>h</a:t>
            </a:r>
            <a:r>
              <a:rPr lang="en-US" baseline="30000" dirty="0"/>
              <a:t>]</a:t>
            </a:r>
            <a:r>
              <a:rPr lang="en-US" dirty="0"/>
              <a:t> was reclining at Jesus’ side. </a:t>
            </a:r>
            <a:r>
              <a:rPr lang="en-US" b="1" baseline="30000" dirty="0"/>
              <a:t>24 </a:t>
            </a:r>
            <a:r>
              <a:rPr lang="en-US" dirty="0"/>
              <a:t>So Simon Peter nodded to him to find out whom he meant. </a:t>
            </a:r>
            <a:r>
              <a:rPr lang="en-US" b="1" baseline="30000" dirty="0"/>
              <a:t>25 </a:t>
            </a:r>
            <a:r>
              <a:rPr lang="en-US" dirty="0"/>
              <a:t>He leaned back against Jesus’ chest and said to him, “Master, who is it?” </a:t>
            </a:r>
            <a:r>
              <a:rPr lang="en-US" b="1" baseline="30000" dirty="0"/>
              <a:t>26 </a:t>
            </a:r>
            <a:r>
              <a:rPr lang="en-US" dirty="0"/>
              <a:t>Jesus answered, “It is the one to whom I hand the morsel</a:t>
            </a:r>
            <a:r>
              <a:rPr lang="en-US" baseline="30000" dirty="0"/>
              <a:t>[</a:t>
            </a:r>
            <a:r>
              <a:rPr lang="en-US" baseline="30000" dirty="0">
                <a:hlinkClick r:id="rId3" tooltip="See footnote i"/>
              </a:rPr>
              <a:t>i</a:t>
            </a:r>
            <a:r>
              <a:rPr lang="en-US" baseline="30000" dirty="0"/>
              <a:t>]</a:t>
            </a:r>
            <a:r>
              <a:rPr lang="en-US" dirty="0"/>
              <a:t> after I have dipped it.” So he dipped the morsel and [took it and] handed it to Judas, son of Simon the Iscariot. </a:t>
            </a:r>
            <a:r>
              <a:rPr lang="en-US" b="1" baseline="30000" dirty="0"/>
              <a:t>27 </a:t>
            </a:r>
            <a:r>
              <a:rPr lang="en-US" dirty="0"/>
              <a:t>After he took the morsel, Satan entered him. So Jesus said to him, “What you are going to do, do quickly.” </a:t>
            </a:r>
            <a:r>
              <a:rPr lang="en-US" b="1" baseline="30000" dirty="0"/>
              <a:t>28 </a:t>
            </a:r>
            <a:r>
              <a:rPr lang="en-US" dirty="0"/>
              <a:t>[Now] none of those reclining at table realized why he said this to him. </a:t>
            </a:r>
            <a:r>
              <a:rPr lang="en-US" b="1" baseline="30000" dirty="0"/>
              <a:t>29 </a:t>
            </a:r>
            <a:r>
              <a:rPr lang="en-US" dirty="0"/>
              <a:t>Some thought that since Judas kept the money bag, Jesus had told him, “Buy what we need for the feast,” or to give something to the poor. </a:t>
            </a:r>
            <a:r>
              <a:rPr lang="en-US" b="1" baseline="30000" dirty="0"/>
              <a:t>30 </a:t>
            </a:r>
            <a:r>
              <a:rPr lang="en-US" dirty="0"/>
              <a:t>So he took the morsel and left at once. And it was night.</a:t>
            </a:r>
          </a:p>
          <a:p>
            <a:r>
              <a:rPr lang="en-US" b="1" dirty="0"/>
              <a:t>The New Commandment.</a:t>
            </a:r>
            <a:r>
              <a:rPr lang="en-US" dirty="0"/>
              <a:t> </a:t>
            </a:r>
            <a:r>
              <a:rPr lang="en-US" b="1" baseline="30000" dirty="0"/>
              <a:t>31 </a:t>
            </a:r>
            <a:r>
              <a:rPr lang="en-US" baseline="30000" dirty="0"/>
              <a:t>[</a:t>
            </a:r>
            <a:r>
              <a:rPr lang="en-US" baseline="30000" dirty="0">
                <a:hlinkClick r:id="rId4" tooltip="See footnote j"/>
              </a:rPr>
              <a:t>j</a:t>
            </a:r>
            <a:r>
              <a:rPr lang="en-US" baseline="30000" dirty="0"/>
              <a:t>]</a:t>
            </a:r>
            <a:r>
              <a:rPr lang="en-US" dirty="0"/>
              <a:t>When he had left, Jesus said,</a:t>
            </a:r>
            <a:r>
              <a:rPr lang="en-US" baseline="30000" dirty="0"/>
              <a:t>[</a:t>
            </a:r>
            <a:r>
              <a:rPr lang="en-US" baseline="30000" dirty="0">
                <a:hlinkClick r:id="rId5" tooltip="See footnote k"/>
              </a:rPr>
              <a:t>k</a:t>
            </a:r>
            <a:r>
              <a:rPr lang="en-US" baseline="30000" dirty="0"/>
              <a:t>]</a:t>
            </a:r>
            <a:r>
              <a:rPr lang="en-US" dirty="0"/>
              <a:t> “Now is the Son of Man glorified, and God is glorified in him. </a:t>
            </a:r>
            <a:r>
              <a:rPr lang="en-US" b="1" baseline="30000" dirty="0"/>
              <a:t>32 </a:t>
            </a:r>
            <a:r>
              <a:rPr lang="en-US" dirty="0"/>
              <a:t>[If God is glorified in him,] God will also glorify him in himself, and he will glorify him at once. </a:t>
            </a:r>
            <a:r>
              <a:rPr lang="en-US" b="1" baseline="30000" dirty="0"/>
              <a:t>33 </a:t>
            </a:r>
            <a:r>
              <a:rPr lang="en-US" dirty="0"/>
              <a:t>My children, I will be with you only a little while longer. You will look for me, and as I told the Jews, ‘Where I go you cannot come,’ so now I say it to you. </a:t>
            </a:r>
            <a:r>
              <a:rPr lang="en-US" b="1" baseline="30000" dirty="0"/>
              <a:t>34 </a:t>
            </a:r>
            <a:r>
              <a:rPr lang="en-US" dirty="0"/>
              <a:t>I give you a new commandment:</a:t>
            </a:r>
            <a:r>
              <a:rPr lang="en-US" baseline="30000" dirty="0"/>
              <a:t>[</a:t>
            </a:r>
            <a:r>
              <a:rPr lang="en-US" baseline="30000" dirty="0">
                <a:hlinkClick r:id="rId6" tooltip="See footnote l"/>
              </a:rPr>
              <a:t>l</a:t>
            </a:r>
            <a:r>
              <a:rPr lang="en-US" baseline="30000" dirty="0"/>
              <a:t>]</a:t>
            </a:r>
            <a:r>
              <a:rPr lang="en-US" dirty="0"/>
              <a:t> love one another. As I have loved you, so you also should love one another. </a:t>
            </a:r>
            <a:r>
              <a:rPr lang="en-US" b="1" baseline="30000" dirty="0"/>
              <a:t>35 </a:t>
            </a:r>
            <a:r>
              <a:rPr lang="en-US" dirty="0"/>
              <a:t>This is how all will know that you are my disciples, if you have love for one another.”</a:t>
            </a:r>
          </a:p>
          <a:p>
            <a:r>
              <a:rPr lang="en-US" b="1" dirty="0"/>
              <a:t>Peter’s Denial Predicted.</a:t>
            </a:r>
            <a:r>
              <a:rPr lang="en-US" dirty="0"/>
              <a:t> </a:t>
            </a:r>
            <a:r>
              <a:rPr lang="en-US" b="1" baseline="30000" dirty="0"/>
              <a:t>36 </a:t>
            </a:r>
            <a:r>
              <a:rPr lang="en-US" dirty="0"/>
              <a:t>Simon Peter said to him, “Master, where are you going?” Jesus answered [him], “Where I am going, you cannot follow me now, though you will follow later.” </a:t>
            </a:r>
            <a:r>
              <a:rPr lang="en-US" b="1" baseline="30000" dirty="0"/>
              <a:t>37 </a:t>
            </a:r>
            <a:r>
              <a:rPr lang="en-US" dirty="0"/>
              <a:t>Peter said to him, “Master, why can’t I follow you now? I will lay down my life for you.” </a:t>
            </a:r>
            <a:r>
              <a:rPr lang="en-US" b="1" baseline="30000" dirty="0"/>
              <a:t>38 </a:t>
            </a:r>
            <a:r>
              <a:rPr lang="en-US" dirty="0"/>
              <a:t>Jesus answered, “Will you lay down your life for me? Amen, amen, I say to you, the cock will not crow before you deny me three times.”</a:t>
            </a:r>
          </a:p>
          <a:p>
            <a:endParaRPr lang="en-US" dirty="0"/>
          </a:p>
        </p:txBody>
      </p:sp>
    </p:spTree>
    <p:extLst>
      <p:ext uri="{BB962C8B-B14F-4D97-AF65-F5344CB8AC3E}">
        <p14:creationId xmlns:p14="http://schemas.microsoft.com/office/powerpoint/2010/main" val="3881573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328988" cy="4801314"/>
          </a:xfrm>
          <a:prstGeom prst="rect">
            <a:avLst/>
          </a:prstGeom>
          <a:noFill/>
        </p:spPr>
        <p:txBody>
          <a:bodyPr wrap="square" rtlCol="0">
            <a:spAutoFit/>
          </a:bodyPr>
          <a:lstStyle/>
          <a:p>
            <a:r>
              <a:rPr lang="en-US" dirty="0"/>
              <a:t>  </a:t>
            </a:r>
            <a:r>
              <a:rPr lang="en-US" b="1" dirty="0"/>
              <a:t>Chapter 14</a:t>
            </a:r>
          </a:p>
          <a:p>
            <a:r>
              <a:rPr lang="en-US" b="1" dirty="0"/>
              <a:t>Last Supper Discourses.</a:t>
            </a:r>
            <a:r>
              <a:rPr lang="en-US" dirty="0"/>
              <a:t> </a:t>
            </a:r>
            <a:r>
              <a:rPr lang="en-US" b="1" baseline="30000" dirty="0"/>
              <a:t>1 </a:t>
            </a:r>
            <a:r>
              <a:rPr lang="en-US" baseline="30000" dirty="0"/>
              <a:t>[</a:t>
            </a:r>
            <a:r>
              <a:rPr lang="en-US" baseline="30000" dirty="0">
                <a:hlinkClick r:id="rId2" tooltip="See footnote a"/>
              </a:rPr>
              <a:t>a</a:t>
            </a:r>
            <a:r>
              <a:rPr lang="en-US" baseline="30000" dirty="0"/>
              <a:t>]</a:t>
            </a:r>
            <a:r>
              <a:rPr lang="en-US" dirty="0"/>
              <a:t>“Do not let your hearts be troubled. You have faith</a:t>
            </a:r>
            <a:r>
              <a:rPr lang="en-US" baseline="30000" dirty="0"/>
              <a:t>[</a:t>
            </a:r>
            <a:r>
              <a:rPr lang="en-US" baseline="30000" dirty="0">
                <a:hlinkClick r:id="rId3" tooltip="See footnote b"/>
              </a:rPr>
              <a:t>b</a:t>
            </a:r>
            <a:r>
              <a:rPr lang="en-US" baseline="30000" dirty="0"/>
              <a:t>]</a:t>
            </a:r>
            <a:r>
              <a:rPr lang="en-US" dirty="0"/>
              <a:t> in God; have faith also in me. </a:t>
            </a:r>
            <a:r>
              <a:rPr lang="en-US" b="1" baseline="30000" dirty="0"/>
              <a:t>2 </a:t>
            </a:r>
            <a:r>
              <a:rPr lang="en-US" dirty="0"/>
              <a:t>In my Father’s house there are many dwelling places. If there were not, would I have told you that I am going to prepare a place for you? </a:t>
            </a:r>
            <a:r>
              <a:rPr lang="en-US" b="1" baseline="30000" dirty="0"/>
              <a:t>3 </a:t>
            </a:r>
            <a:r>
              <a:rPr lang="en-US" baseline="30000" dirty="0"/>
              <a:t>[</a:t>
            </a:r>
            <a:r>
              <a:rPr lang="en-US" baseline="30000" dirty="0">
                <a:hlinkClick r:id="rId4" tooltip="See footnote c"/>
              </a:rPr>
              <a:t>c</a:t>
            </a:r>
            <a:r>
              <a:rPr lang="en-US" baseline="30000" dirty="0"/>
              <a:t>]</a:t>
            </a:r>
            <a:r>
              <a:rPr lang="en-US" dirty="0"/>
              <a:t>And if I go and prepare a place for you, I will come back again and take you to myself, so that where I am you also may be. </a:t>
            </a:r>
            <a:r>
              <a:rPr lang="en-US" b="1" baseline="30000" dirty="0"/>
              <a:t>4 </a:t>
            </a:r>
            <a:r>
              <a:rPr lang="en-US" dirty="0"/>
              <a:t>Where [I] am going you know the way.”</a:t>
            </a:r>
            <a:r>
              <a:rPr lang="en-US" baseline="30000" dirty="0"/>
              <a:t>[</a:t>
            </a:r>
            <a:r>
              <a:rPr lang="en-US" baseline="30000" dirty="0">
                <a:hlinkClick r:id="rId5" tooltip="See footnote d"/>
              </a:rPr>
              <a:t>d</a:t>
            </a:r>
            <a:r>
              <a:rPr lang="en-US" baseline="30000" dirty="0"/>
              <a:t>]</a:t>
            </a:r>
            <a:r>
              <a:rPr lang="en-US" dirty="0"/>
              <a:t> </a:t>
            </a:r>
            <a:r>
              <a:rPr lang="en-US" b="1" baseline="30000" dirty="0"/>
              <a:t>5 </a:t>
            </a:r>
            <a:r>
              <a:rPr lang="en-US" dirty="0"/>
              <a:t>Thomas said to him, “Master, we do not know where you are going; how can we know the way?” </a:t>
            </a:r>
            <a:r>
              <a:rPr lang="en-US" b="1" baseline="30000" dirty="0"/>
              <a:t>6 </a:t>
            </a:r>
            <a:r>
              <a:rPr lang="en-US" dirty="0"/>
              <a:t>Jesus said to him, “I am the way and the truth</a:t>
            </a:r>
            <a:r>
              <a:rPr lang="en-US" baseline="30000" dirty="0"/>
              <a:t>[</a:t>
            </a:r>
            <a:r>
              <a:rPr lang="en-US" baseline="30000" dirty="0">
                <a:hlinkClick r:id="rId6" tooltip="See footnote e"/>
              </a:rPr>
              <a:t>e</a:t>
            </a:r>
            <a:r>
              <a:rPr lang="en-US" baseline="30000" dirty="0"/>
              <a:t>]</a:t>
            </a:r>
            <a:r>
              <a:rPr lang="en-US" dirty="0"/>
              <a:t> and the life. No one comes to the Father except through me. </a:t>
            </a:r>
            <a:r>
              <a:rPr lang="en-US" b="1" baseline="30000" dirty="0"/>
              <a:t>7 </a:t>
            </a:r>
            <a:r>
              <a:rPr lang="en-US" dirty="0"/>
              <a:t>If you know me, then you will also know my Father.</a:t>
            </a:r>
            <a:r>
              <a:rPr lang="en-US" baseline="30000" dirty="0"/>
              <a:t>[</a:t>
            </a:r>
            <a:r>
              <a:rPr lang="en-US" baseline="30000" dirty="0">
                <a:hlinkClick r:id="rId7" tooltip="See footnote f"/>
              </a:rPr>
              <a:t>f</a:t>
            </a:r>
            <a:r>
              <a:rPr lang="en-US" baseline="30000" dirty="0"/>
              <a:t>]</a:t>
            </a:r>
            <a:r>
              <a:rPr lang="en-US" dirty="0"/>
              <a:t> From now on you do know him and have seen him.” </a:t>
            </a:r>
            <a:r>
              <a:rPr lang="en-US" b="1" baseline="30000" dirty="0"/>
              <a:t>8 </a:t>
            </a:r>
            <a:r>
              <a:rPr lang="en-US" dirty="0"/>
              <a:t>Philip said to him, “Master, show us the Father,</a:t>
            </a:r>
            <a:r>
              <a:rPr lang="en-US" baseline="30000" dirty="0"/>
              <a:t>[</a:t>
            </a:r>
            <a:r>
              <a:rPr lang="en-US" baseline="30000" dirty="0">
                <a:hlinkClick r:id="rId8" tooltip="See footnote g"/>
              </a:rPr>
              <a:t>g</a:t>
            </a:r>
            <a:r>
              <a:rPr lang="en-US" baseline="30000" dirty="0"/>
              <a:t>]</a:t>
            </a:r>
            <a:r>
              <a:rPr lang="en-US" dirty="0"/>
              <a:t> and that will be enough for us.” </a:t>
            </a:r>
            <a:r>
              <a:rPr lang="en-US" b="1" baseline="30000" dirty="0"/>
              <a:t>9 </a:t>
            </a:r>
            <a:r>
              <a:rPr lang="en-US" dirty="0"/>
              <a:t>Jesus said to him, “Have I been with you for so long a time and you still do not know me, Philip? Whoever has seen me has seen the Father. How can you say, ‘Show us the Father’? </a:t>
            </a:r>
            <a:r>
              <a:rPr lang="en-US" b="1" baseline="30000" dirty="0"/>
              <a:t>10 </a:t>
            </a:r>
            <a:r>
              <a:rPr lang="en-US" dirty="0"/>
              <a:t>Do you not believe that I am in the Father and the Father is in me? The words that I speak to you I do not speak on my own. The Father who dwells in me is doing his works. </a:t>
            </a:r>
            <a:r>
              <a:rPr lang="en-US" b="1" baseline="30000" dirty="0"/>
              <a:t>11 </a:t>
            </a:r>
            <a:r>
              <a:rPr lang="en-US" dirty="0"/>
              <a:t>Believe me that I am in the Father and the Father is in me, or else, believe because of the works themselves. </a:t>
            </a:r>
            <a:r>
              <a:rPr lang="en-US" b="1" baseline="30000" dirty="0"/>
              <a:t>12 </a:t>
            </a:r>
            <a:r>
              <a:rPr lang="en-US" dirty="0"/>
              <a:t>Amen, amen, I say to you, whoever believes in me will do the works that I do, and will do greater ones than these, because I am going to the Father. </a:t>
            </a:r>
            <a:r>
              <a:rPr lang="en-US" b="1" baseline="30000" dirty="0"/>
              <a:t>13 </a:t>
            </a:r>
            <a:r>
              <a:rPr lang="en-US" dirty="0"/>
              <a:t>And whatever you ask in my name, I will do, so that the Father may be glorified in the Son. </a:t>
            </a:r>
            <a:r>
              <a:rPr lang="en-US" b="1" baseline="30000" dirty="0"/>
              <a:t>14 </a:t>
            </a:r>
            <a:r>
              <a:rPr lang="en-US" dirty="0"/>
              <a:t>If you ask anything of me in my name, I will do it.</a:t>
            </a:r>
          </a:p>
          <a:p>
            <a:endParaRPr lang="en-US" dirty="0"/>
          </a:p>
        </p:txBody>
      </p:sp>
    </p:spTree>
    <p:extLst>
      <p:ext uri="{BB962C8B-B14F-4D97-AF65-F5344CB8AC3E}">
        <p14:creationId xmlns:p14="http://schemas.microsoft.com/office/powerpoint/2010/main" val="40505441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179698" cy="5632311"/>
          </a:xfrm>
          <a:prstGeom prst="rect">
            <a:avLst/>
          </a:prstGeom>
          <a:noFill/>
        </p:spPr>
        <p:txBody>
          <a:bodyPr wrap="square" rtlCol="0">
            <a:spAutoFit/>
          </a:bodyPr>
          <a:lstStyle/>
          <a:p>
            <a:r>
              <a:rPr lang="en-US" b="1" dirty="0"/>
              <a:t>The Advocate.</a:t>
            </a:r>
            <a:r>
              <a:rPr lang="en-US" dirty="0"/>
              <a:t> </a:t>
            </a:r>
            <a:r>
              <a:rPr lang="en-US" b="1" baseline="30000" dirty="0"/>
              <a:t>15 </a:t>
            </a:r>
            <a:r>
              <a:rPr lang="en-US" dirty="0"/>
              <a:t>“If you love me, you will keep my commandments. </a:t>
            </a:r>
            <a:r>
              <a:rPr lang="en-US" b="1" baseline="30000" dirty="0"/>
              <a:t>16 </a:t>
            </a:r>
            <a:r>
              <a:rPr lang="en-US" dirty="0"/>
              <a:t>And I will ask the Father, and he will give you another Advocate</a:t>
            </a:r>
            <a:r>
              <a:rPr lang="en-US" baseline="30000" dirty="0"/>
              <a:t>[</a:t>
            </a:r>
            <a:r>
              <a:rPr lang="en-US" baseline="30000" dirty="0">
                <a:hlinkClick r:id="rId2" tooltip="See footnote h"/>
              </a:rPr>
              <a:t>h</a:t>
            </a:r>
            <a:r>
              <a:rPr lang="en-US" baseline="30000" dirty="0"/>
              <a:t>]</a:t>
            </a:r>
            <a:r>
              <a:rPr lang="en-US" dirty="0"/>
              <a:t> to be with you always, </a:t>
            </a:r>
            <a:r>
              <a:rPr lang="en-US" b="1" baseline="30000" dirty="0"/>
              <a:t>17 </a:t>
            </a:r>
            <a:r>
              <a:rPr lang="en-US" dirty="0"/>
              <a:t>the Spirit of truth,</a:t>
            </a:r>
            <a:r>
              <a:rPr lang="en-US" baseline="30000" dirty="0"/>
              <a:t>[</a:t>
            </a:r>
            <a:r>
              <a:rPr lang="en-US" baseline="30000" dirty="0">
                <a:hlinkClick r:id="rId3" tooltip="See footnote i"/>
              </a:rPr>
              <a:t>i</a:t>
            </a:r>
            <a:r>
              <a:rPr lang="en-US" baseline="30000" dirty="0"/>
              <a:t>]</a:t>
            </a:r>
            <a:r>
              <a:rPr lang="en-US" dirty="0"/>
              <a:t> which the world cannot accept, because it neither sees nor knows it. But you know it, because it remains with you, and will be in you. </a:t>
            </a:r>
            <a:r>
              <a:rPr lang="en-US" b="1" baseline="30000" dirty="0"/>
              <a:t>18 </a:t>
            </a:r>
            <a:r>
              <a:rPr lang="en-US" dirty="0"/>
              <a:t>I will not leave you orphans; I will come to you.</a:t>
            </a:r>
            <a:r>
              <a:rPr lang="en-US" baseline="30000" dirty="0"/>
              <a:t>[</a:t>
            </a:r>
            <a:r>
              <a:rPr lang="en-US" baseline="30000" dirty="0">
                <a:hlinkClick r:id="rId4" tooltip="See footnote j"/>
              </a:rPr>
              <a:t>j</a:t>
            </a:r>
            <a:r>
              <a:rPr lang="en-US" baseline="30000" dirty="0"/>
              <a:t>]</a:t>
            </a:r>
            <a:r>
              <a:rPr lang="en-US" dirty="0"/>
              <a:t> </a:t>
            </a:r>
            <a:r>
              <a:rPr lang="en-US" b="1" baseline="30000" dirty="0"/>
              <a:t>19 </a:t>
            </a:r>
            <a:r>
              <a:rPr lang="en-US" dirty="0"/>
              <a:t>In a little while the world will no longer see me, but you will see me, because I live and you will live. </a:t>
            </a:r>
            <a:r>
              <a:rPr lang="en-US" b="1" baseline="30000" dirty="0"/>
              <a:t>20 </a:t>
            </a:r>
            <a:r>
              <a:rPr lang="en-US" dirty="0"/>
              <a:t>On that day you will realize that I am in my Father and you are in me and I in you. </a:t>
            </a:r>
            <a:r>
              <a:rPr lang="en-US" b="1" baseline="30000" dirty="0"/>
              <a:t>21 </a:t>
            </a:r>
            <a:r>
              <a:rPr lang="en-US" dirty="0"/>
              <a:t>Whoever has my commandments and observes them is the one who loves me. And whoever loves me will be loved by my Father, and I will love him and reveal myself to him.” </a:t>
            </a:r>
            <a:r>
              <a:rPr lang="en-US" b="1" baseline="30000" dirty="0"/>
              <a:t>22 </a:t>
            </a:r>
            <a:r>
              <a:rPr lang="en-US" dirty="0"/>
              <a:t>Judas, not the Iscariot,</a:t>
            </a:r>
            <a:r>
              <a:rPr lang="en-US" baseline="30000" dirty="0"/>
              <a:t>[</a:t>
            </a:r>
            <a:r>
              <a:rPr lang="en-US" baseline="30000" dirty="0">
                <a:hlinkClick r:id="rId5" tooltip="See footnote k"/>
              </a:rPr>
              <a:t>k</a:t>
            </a:r>
            <a:r>
              <a:rPr lang="en-US" baseline="30000" dirty="0"/>
              <a:t>]</a:t>
            </a:r>
            <a:r>
              <a:rPr lang="en-US" dirty="0"/>
              <a:t> said to him, “Master, [then] what happened that you will reveal yourself to us and not to the world?” </a:t>
            </a:r>
            <a:r>
              <a:rPr lang="en-US" b="1" baseline="30000" dirty="0"/>
              <a:t>23 </a:t>
            </a:r>
            <a:r>
              <a:rPr lang="en-US" dirty="0"/>
              <a:t>Jesus answered and said to him, “Whoever loves me will keep my word, and my Father will love him, and we will come to him and make our dwelling with him. </a:t>
            </a:r>
            <a:r>
              <a:rPr lang="en-US" b="1" baseline="30000" dirty="0"/>
              <a:t>24 </a:t>
            </a:r>
            <a:r>
              <a:rPr lang="en-US" dirty="0"/>
              <a:t>Whoever does not love me does not keep my words; yet the word you hear is not mine but that of the Father who sent me.</a:t>
            </a:r>
          </a:p>
          <a:p>
            <a:r>
              <a:rPr lang="en-US" b="1" baseline="30000" dirty="0"/>
              <a:t>25 </a:t>
            </a:r>
            <a:r>
              <a:rPr lang="en-US" dirty="0"/>
              <a:t>“I have told you this while I am with you. </a:t>
            </a:r>
            <a:r>
              <a:rPr lang="en-US" b="1" baseline="30000" dirty="0"/>
              <a:t>26 </a:t>
            </a:r>
            <a:r>
              <a:rPr lang="en-US" dirty="0"/>
              <a:t>The Advocate, the holy Spirit that the Father will send in my name—he will teach you everything and remind you of all that [I] told you. </a:t>
            </a:r>
            <a:r>
              <a:rPr lang="en-US" b="1" baseline="30000" dirty="0"/>
              <a:t>27 </a:t>
            </a:r>
            <a:r>
              <a:rPr lang="en-US" dirty="0"/>
              <a:t>Peace</a:t>
            </a:r>
            <a:r>
              <a:rPr lang="en-US" baseline="30000" dirty="0"/>
              <a:t>[</a:t>
            </a:r>
            <a:r>
              <a:rPr lang="en-US" baseline="30000" dirty="0">
                <a:hlinkClick r:id="rId6" tooltip="See footnote l"/>
              </a:rPr>
              <a:t>l</a:t>
            </a:r>
            <a:r>
              <a:rPr lang="en-US" baseline="30000" dirty="0"/>
              <a:t>]</a:t>
            </a:r>
            <a:r>
              <a:rPr lang="en-US" dirty="0"/>
              <a:t> I leave with you; my peace I give to you. Not as the world gives do I give it to you. Do not let your hearts be troubled or afraid. </a:t>
            </a:r>
            <a:r>
              <a:rPr lang="en-US" b="1" baseline="30000" dirty="0"/>
              <a:t>28 </a:t>
            </a:r>
            <a:r>
              <a:rPr lang="en-US" baseline="30000" dirty="0"/>
              <a:t>[</a:t>
            </a:r>
            <a:r>
              <a:rPr lang="en-US" baseline="30000" dirty="0">
                <a:hlinkClick r:id="rId7" tooltip="See footnote m"/>
              </a:rPr>
              <a:t>m</a:t>
            </a:r>
            <a:r>
              <a:rPr lang="en-US" baseline="30000" dirty="0"/>
              <a:t>]</a:t>
            </a:r>
            <a:r>
              <a:rPr lang="en-US" dirty="0"/>
              <a:t>You heard me tell you, ‘I am going away and I will come back to you.’ If you loved me, you would rejoice that I am going to the Father; for the Father is greater than I. </a:t>
            </a:r>
            <a:r>
              <a:rPr lang="en-US" b="1" baseline="30000" dirty="0"/>
              <a:t>29 </a:t>
            </a:r>
            <a:r>
              <a:rPr lang="en-US" dirty="0"/>
              <a:t>And now I have told you this before it happens, so that when it happens you may believe. </a:t>
            </a:r>
            <a:r>
              <a:rPr lang="en-US" b="1" baseline="30000" dirty="0"/>
              <a:t>30 </a:t>
            </a:r>
            <a:r>
              <a:rPr lang="en-US" dirty="0"/>
              <a:t>I will no longer speak much with you, for the ruler of the world</a:t>
            </a:r>
            <a:r>
              <a:rPr lang="en-US" baseline="30000" dirty="0"/>
              <a:t>[</a:t>
            </a:r>
            <a:r>
              <a:rPr lang="en-US" baseline="30000" dirty="0">
                <a:hlinkClick r:id="rId8" tooltip="See footnote n"/>
              </a:rPr>
              <a:t>n</a:t>
            </a:r>
            <a:r>
              <a:rPr lang="en-US" baseline="30000" dirty="0"/>
              <a:t>]</a:t>
            </a:r>
            <a:r>
              <a:rPr lang="en-US" dirty="0"/>
              <a:t> is coming. He has no power over me, </a:t>
            </a:r>
            <a:r>
              <a:rPr lang="en-US" b="1" baseline="30000" dirty="0"/>
              <a:t>31 </a:t>
            </a:r>
            <a:r>
              <a:rPr lang="en-US" dirty="0"/>
              <a:t>but the world must know that I love the Father and that I do just as the Father has commanded me. Get up, let us go.</a:t>
            </a:r>
          </a:p>
          <a:p>
            <a:endParaRPr lang="en-US" dirty="0"/>
          </a:p>
        </p:txBody>
      </p:sp>
    </p:spTree>
    <p:extLst>
      <p:ext uri="{BB962C8B-B14F-4D97-AF65-F5344CB8AC3E}">
        <p14:creationId xmlns:p14="http://schemas.microsoft.com/office/powerpoint/2010/main" val="1107993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226351" cy="5355312"/>
          </a:xfrm>
          <a:prstGeom prst="rect">
            <a:avLst/>
          </a:prstGeom>
          <a:noFill/>
        </p:spPr>
        <p:txBody>
          <a:bodyPr wrap="square" rtlCol="0">
            <a:spAutoFit/>
          </a:bodyPr>
          <a:lstStyle/>
          <a:p>
            <a:r>
              <a:rPr lang="en-US" dirty="0"/>
              <a:t>  </a:t>
            </a:r>
            <a:r>
              <a:rPr lang="en-US" b="1" dirty="0"/>
              <a:t>Chapter 15</a:t>
            </a:r>
          </a:p>
          <a:p>
            <a:r>
              <a:rPr lang="en-US" b="1" dirty="0"/>
              <a:t>The Vine and the Branches.</a:t>
            </a:r>
            <a:r>
              <a:rPr lang="en-US" dirty="0"/>
              <a:t> </a:t>
            </a:r>
            <a:r>
              <a:rPr lang="en-US" b="1" baseline="30000" dirty="0"/>
              <a:t>1 </a:t>
            </a:r>
            <a:r>
              <a:rPr lang="en-US" baseline="30000" dirty="0"/>
              <a:t>[</a:t>
            </a:r>
            <a:r>
              <a:rPr lang="en-US" baseline="30000" dirty="0">
                <a:hlinkClick r:id="rId2" tooltip="See footnote a"/>
              </a:rPr>
              <a:t>a</a:t>
            </a:r>
            <a:r>
              <a:rPr lang="en-US" baseline="30000" dirty="0"/>
              <a:t>]</a:t>
            </a:r>
            <a:r>
              <a:rPr lang="en-US" dirty="0"/>
              <a:t>“I am the true vine,</a:t>
            </a:r>
            <a:r>
              <a:rPr lang="en-US" baseline="30000" dirty="0"/>
              <a:t>[</a:t>
            </a:r>
            <a:r>
              <a:rPr lang="en-US" baseline="30000" dirty="0">
                <a:hlinkClick r:id="rId3" tooltip="See footnote b"/>
              </a:rPr>
              <a:t>b</a:t>
            </a:r>
            <a:r>
              <a:rPr lang="en-US" baseline="30000" dirty="0"/>
              <a:t>]</a:t>
            </a:r>
            <a:r>
              <a:rPr lang="en-US" dirty="0"/>
              <a:t> and my Father is the vine grower. </a:t>
            </a:r>
            <a:r>
              <a:rPr lang="en-US" b="1" baseline="30000" dirty="0"/>
              <a:t>2 </a:t>
            </a:r>
            <a:r>
              <a:rPr lang="en-US" dirty="0"/>
              <a:t>He takes away every branch in me that does not bear fruit, and every one that does he prunes</a:t>
            </a:r>
            <a:r>
              <a:rPr lang="en-US" baseline="30000" dirty="0"/>
              <a:t>[</a:t>
            </a:r>
            <a:r>
              <a:rPr lang="en-US" baseline="30000" dirty="0">
                <a:hlinkClick r:id="rId4" tooltip="See footnote c"/>
              </a:rPr>
              <a:t>c</a:t>
            </a:r>
            <a:r>
              <a:rPr lang="en-US" baseline="30000" dirty="0"/>
              <a:t>]</a:t>
            </a:r>
            <a:r>
              <a:rPr lang="en-US" dirty="0"/>
              <a:t> so that it bears more fruit. </a:t>
            </a:r>
            <a:r>
              <a:rPr lang="en-US" b="1" baseline="30000" dirty="0"/>
              <a:t>3 </a:t>
            </a:r>
            <a:r>
              <a:rPr lang="en-US" dirty="0"/>
              <a:t>You are already pruned because of the word that I spoke to you. </a:t>
            </a:r>
            <a:r>
              <a:rPr lang="en-US" b="1" baseline="30000" dirty="0"/>
              <a:t>4 </a:t>
            </a:r>
            <a:r>
              <a:rPr lang="en-US" dirty="0"/>
              <a:t>Remain in me, as I remain in you. Just as a branch cannot bear fruit on its own unless it remains on the vine, so neither can you unless you remain in me. </a:t>
            </a:r>
            <a:r>
              <a:rPr lang="en-US" b="1" baseline="30000" dirty="0"/>
              <a:t>5 </a:t>
            </a:r>
            <a:r>
              <a:rPr lang="en-US" dirty="0"/>
              <a:t>I am the vine, you are the branches. Whoever remains in me and I in him will bear much fruit, because without me you can do nothing. </a:t>
            </a:r>
            <a:r>
              <a:rPr lang="en-US" b="1" baseline="30000" dirty="0"/>
              <a:t>6 </a:t>
            </a:r>
            <a:r>
              <a:rPr lang="en-US" baseline="30000" dirty="0"/>
              <a:t>[</a:t>
            </a:r>
            <a:r>
              <a:rPr lang="en-US" baseline="30000" dirty="0">
                <a:hlinkClick r:id="rId5" tooltip="See footnote d"/>
              </a:rPr>
              <a:t>d</a:t>
            </a:r>
            <a:r>
              <a:rPr lang="en-US" baseline="30000" dirty="0"/>
              <a:t>]</a:t>
            </a:r>
            <a:r>
              <a:rPr lang="en-US" dirty="0"/>
              <a:t>Anyone who does not remain in me will be thrown out like a branch and wither; people will gather them and throw them into a fire and they will be burned. </a:t>
            </a:r>
            <a:r>
              <a:rPr lang="en-US" b="1" baseline="30000" dirty="0"/>
              <a:t>7 </a:t>
            </a:r>
            <a:r>
              <a:rPr lang="en-US" dirty="0"/>
              <a:t>If you remain in me and my words remain in you, ask for whatever you want and it will be done for you. </a:t>
            </a:r>
            <a:r>
              <a:rPr lang="en-US" b="1" baseline="30000" dirty="0"/>
              <a:t>8 </a:t>
            </a:r>
            <a:r>
              <a:rPr lang="en-US" dirty="0"/>
              <a:t>By this is my Father glorified, that you bear much fruit and become my disciples. </a:t>
            </a:r>
            <a:r>
              <a:rPr lang="en-US" b="1" baseline="30000" dirty="0"/>
              <a:t>9 </a:t>
            </a:r>
            <a:r>
              <a:rPr lang="en-US" dirty="0"/>
              <a:t>As the Father loves me, so I also love you. Remain in my love. </a:t>
            </a:r>
            <a:r>
              <a:rPr lang="en-US" b="1" baseline="30000" dirty="0"/>
              <a:t>10 </a:t>
            </a:r>
            <a:r>
              <a:rPr lang="en-US" dirty="0"/>
              <a:t>If you keep my commandments, you will remain in my love, just as I have kept my Father’s commandments and remain in his love.</a:t>
            </a:r>
          </a:p>
          <a:p>
            <a:r>
              <a:rPr lang="en-US" b="1" baseline="30000" dirty="0"/>
              <a:t>11 </a:t>
            </a:r>
            <a:r>
              <a:rPr lang="en-US" dirty="0"/>
              <a:t>“I have told you this so that my joy may be in you and your joy may be complete. </a:t>
            </a:r>
            <a:r>
              <a:rPr lang="en-US" b="1" baseline="30000" dirty="0"/>
              <a:t>12 </a:t>
            </a:r>
            <a:r>
              <a:rPr lang="en-US" dirty="0"/>
              <a:t>This is my commandment: love one another as I love you. </a:t>
            </a:r>
            <a:r>
              <a:rPr lang="en-US" b="1" baseline="30000" dirty="0"/>
              <a:t>13 </a:t>
            </a:r>
            <a:r>
              <a:rPr lang="en-US" baseline="30000" dirty="0"/>
              <a:t>[</a:t>
            </a:r>
            <a:r>
              <a:rPr lang="en-US" baseline="30000" dirty="0">
                <a:hlinkClick r:id="rId6" tooltip="See footnote e"/>
              </a:rPr>
              <a:t>e</a:t>
            </a:r>
            <a:r>
              <a:rPr lang="en-US" baseline="30000" dirty="0"/>
              <a:t>]</a:t>
            </a:r>
            <a:r>
              <a:rPr lang="en-US" dirty="0"/>
              <a:t>No one has greater love than this, to lay down one’s life for one’s friends. </a:t>
            </a:r>
            <a:r>
              <a:rPr lang="en-US" b="1" baseline="30000" dirty="0"/>
              <a:t>14 </a:t>
            </a:r>
            <a:r>
              <a:rPr lang="en-US" dirty="0"/>
              <a:t>You are my friends if you do what I command you. </a:t>
            </a:r>
            <a:r>
              <a:rPr lang="en-US" b="1" baseline="30000" dirty="0"/>
              <a:t>15 </a:t>
            </a:r>
            <a:r>
              <a:rPr lang="en-US" dirty="0"/>
              <a:t>I no longer call you slaves, because a slave does not know what his master is doing. I have called you friends,</a:t>
            </a:r>
            <a:r>
              <a:rPr lang="en-US" baseline="30000" dirty="0"/>
              <a:t>[</a:t>
            </a:r>
            <a:r>
              <a:rPr lang="en-US" baseline="30000" dirty="0">
                <a:hlinkClick r:id="rId7" tooltip="See footnote f"/>
              </a:rPr>
              <a:t>f</a:t>
            </a:r>
            <a:r>
              <a:rPr lang="en-US" baseline="30000" dirty="0"/>
              <a:t>]</a:t>
            </a:r>
            <a:r>
              <a:rPr lang="en-US" dirty="0"/>
              <a:t> because I have told you everything I have heard from my Father. </a:t>
            </a:r>
            <a:r>
              <a:rPr lang="en-US" b="1" baseline="30000" dirty="0"/>
              <a:t>16 </a:t>
            </a:r>
            <a:r>
              <a:rPr lang="en-US" dirty="0"/>
              <a:t>It was not you who chose me, but I who chose you and appointed you to go and bear fruit that will remain, so that whatever you ask the Father in my name he may give you. </a:t>
            </a:r>
            <a:r>
              <a:rPr lang="en-US" b="1" baseline="30000" dirty="0"/>
              <a:t>17 </a:t>
            </a:r>
            <a:r>
              <a:rPr lang="en-US" dirty="0"/>
              <a:t>This I command you: love one another.</a:t>
            </a:r>
          </a:p>
        </p:txBody>
      </p:sp>
    </p:spTree>
    <p:extLst>
      <p:ext uri="{BB962C8B-B14F-4D97-AF65-F5344CB8AC3E}">
        <p14:creationId xmlns:p14="http://schemas.microsoft.com/office/powerpoint/2010/main" val="32430428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198359" cy="3416320"/>
          </a:xfrm>
          <a:prstGeom prst="rect">
            <a:avLst/>
          </a:prstGeom>
          <a:noFill/>
        </p:spPr>
        <p:txBody>
          <a:bodyPr wrap="square" rtlCol="0">
            <a:spAutoFit/>
          </a:bodyPr>
          <a:lstStyle/>
          <a:p>
            <a:r>
              <a:rPr lang="en-US" b="1" dirty="0"/>
              <a:t>The World’s Hatred.</a:t>
            </a:r>
            <a:r>
              <a:rPr lang="en-US" baseline="30000" dirty="0"/>
              <a:t>[</a:t>
            </a:r>
            <a:r>
              <a:rPr lang="en-US" baseline="30000" dirty="0">
                <a:hlinkClick r:id="rId2" tooltip="See footnote g"/>
              </a:rPr>
              <a:t>g</a:t>
            </a:r>
            <a:r>
              <a:rPr lang="en-US" baseline="30000" dirty="0"/>
              <a:t>]</a:t>
            </a:r>
            <a:r>
              <a:rPr lang="en-US" dirty="0"/>
              <a:t> </a:t>
            </a:r>
            <a:r>
              <a:rPr lang="en-US" b="1" baseline="30000" dirty="0"/>
              <a:t>18 </a:t>
            </a:r>
            <a:r>
              <a:rPr lang="en-US" dirty="0"/>
              <a:t>“If the world hates you, realize that it hated me first. </a:t>
            </a:r>
            <a:r>
              <a:rPr lang="en-US" b="1" baseline="30000" dirty="0"/>
              <a:t>19 </a:t>
            </a:r>
            <a:r>
              <a:rPr lang="en-US" dirty="0"/>
              <a:t>If you belonged to the world, the world would love its own; but because you do not belong to the world, and I have chosen you out of the world, the world hates you. </a:t>
            </a:r>
            <a:r>
              <a:rPr lang="en-US" b="1" baseline="30000" dirty="0"/>
              <a:t>20 </a:t>
            </a:r>
            <a:r>
              <a:rPr lang="en-US" dirty="0"/>
              <a:t>Remember the word I spoke to you,</a:t>
            </a:r>
            <a:r>
              <a:rPr lang="en-US" baseline="30000" dirty="0"/>
              <a:t>[</a:t>
            </a:r>
            <a:r>
              <a:rPr lang="en-US" baseline="30000" dirty="0">
                <a:hlinkClick r:id="rId3" tooltip="See footnote h"/>
              </a:rPr>
              <a:t>h</a:t>
            </a:r>
            <a:r>
              <a:rPr lang="en-US" baseline="30000" dirty="0"/>
              <a:t>]</a:t>
            </a:r>
            <a:r>
              <a:rPr lang="en-US" dirty="0"/>
              <a:t> ‘No slave is greater than his master.’ If they persecuted me, they will also persecute you. If they kept my word, they will also keep yours. </a:t>
            </a:r>
            <a:r>
              <a:rPr lang="en-US" b="1" baseline="30000" dirty="0"/>
              <a:t>21 </a:t>
            </a:r>
            <a:r>
              <a:rPr lang="en-US" dirty="0"/>
              <a:t>And they will do all these things to you on account of my name,</a:t>
            </a:r>
            <a:r>
              <a:rPr lang="en-US" baseline="30000" dirty="0"/>
              <a:t>[</a:t>
            </a:r>
            <a:r>
              <a:rPr lang="en-US" baseline="30000" dirty="0">
                <a:hlinkClick r:id="rId4" tooltip="See footnote i"/>
              </a:rPr>
              <a:t>i</a:t>
            </a:r>
            <a:r>
              <a:rPr lang="en-US" baseline="30000" dirty="0"/>
              <a:t>]</a:t>
            </a:r>
            <a:r>
              <a:rPr lang="en-US" dirty="0"/>
              <a:t> because they do not know the one who sent me. </a:t>
            </a:r>
            <a:r>
              <a:rPr lang="en-US" b="1" baseline="30000" dirty="0"/>
              <a:t>22 </a:t>
            </a:r>
            <a:r>
              <a:rPr lang="en-US" dirty="0"/>
              <a:t>If I had not come and spoken</a:t>
            </a:r>
            <a:r>
              <a:rPr lang="en-US" baseline="30000" dirty="0"/>
              <a:t>[</a:t>
            </a:r>
            <a:r>
              <a:rPr lang="en-US" baseline="30000" dirty="0">
                <a:hlinkClick r:id="rId5" tooltip="See footnote j"/>
              </a:rPr>
              <a:t>j</a:t>
            </a:r>
            <a:r>
              <a:rPr lang="en-US" baseline="30000" dirty="0"/>
              <a:t>]</a:t>
            </a:r>
            <a:r>
              <a:rPr lang="en-US" dirty="0"/>
              <a:t> to them, they would have no sin; but as it is they have no excuse for their sin. </a:t>
            </a:r>
            <a:r>
              <a:rPr lang="en-US" b="1" baseline="30000" dirty="0"/>
              <a:t>23 </a:t>
            </a:r>
            <a:r>
              <a:rPr lang="en-US" dirty="0"/>
              <a:t>Whoever hates me also hates my Father. </a:t>
            </a:r>
            <a:r>
              <a:rPr lang="en-US" b="1" baseline="30000" dirty="0"/>
              <a:t>24 </a:t>
            </a:r>
            <a:r>
              <a:rPr lang="en-US" dirty="0"/>
              <a:t>If I had not done works among them that no one else ever did, they would not have sin; but as it is, they have seen and hated both me and my Father. </a:t>
            </a:r>
            <a:r>
              <a:rPr lang="en-US" b="1" baseline="30000" dirty="0"/>
              <a:t>25 </a:t>
            </a:r>
            <a:r>
              <a:rPr lang="en-US" dirty="0"/>
              <a:t>But in order that the word written in their law</a:t>
            </a:r>
            <a:r>
              <a:rPr lang="en-US" baseline="30000" dirty="0"/>
              <a:t>[</a:t>
            </a:r>
            <a:r>
              <a:rPr lang="en-US" baseline="30000" dirty="0">
                <a:hlinkClick r:id="rId6" tooltip="See footnote k"/>
              </a:rPr>
              <a:t>k</a:t>
            </a:r>
            <a:r>
              <a:rPr lang="en-US" baseline="30000" dirty="0"/>
              <a:t>]</a:t>
            </a:r>
            <a:r>
              <a:rPr lang="en-US" dirty="0"/>
              <a:t> might be fulfilled, ‘They hated me without cause.’</a:t>
            </a:r>
          </a:p>
          <a:p>
            <a:r>
              <a:rPr lang="en-US" b="1" baseline="30000" dirty="0"/>
              <a:t>26 </a:t>
            </a:r>
            <a:r>
              <a:rPr lang="en-US" dirty="0"/>
              <a:t>“When the Advocate comes whom I will send</a:t>
            </a:r>
            <a:r>
              <a:rPr lang="en-US" baseline="30000" dirty="0"/>
              <a:t>[</a:t>
            </a:r>
            <a:r>
              <a:rPr lang="en-US" baseline="30000" dirty="0">
                <a:hlinkClick r:id="rId7" tooltip="See footnote l"/>
              </a:rPr>
              <a:t>l</a:t>
            </a:r>
            <a:r>
              <a:rPr lang="en-US" baseline="30000" dirty="0"/>
              <a:t>]</a:t>
            </a:r>
            <a:r>
              <a:rPr lang="en-US" dirty="0"/>
              <a:t> you from the Father, the Spirit of truth that proceeds from the Father, he will testify to me. </a:t>
            </a:r>
            <a:r>
              <a:rPr lang="en-US" b="1" baseline="30000" dirty="0"/>
              <a:t>27 </a:t>
            </a:r>
            <a:r>
              <a:rPr lang="en-US" dirty="0"/>
              <a:t>And you also testify, because you have been with me from the beginning.</a:t>
            </a:r>
          </a:p>
          <a:p>
            <a:endParaRPr lang="en-US" dirty="0"/>
          </a:p>
        </p:txBody>
      </p:sp>
    </p:spTree>
    <p:extLst>
      <p:ext uri="{BB962C8B-B14F-4D97-AF65-F5344CB8AC3E}">
        <p14:creationId xmlns:p14="http://schemas.microsoft.com/office/powerpoint/2010/main" val="3264332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text, painting, indoor, rug&#10;&#10;Description automatically generated">
            <a:extLst>
              <a:ext uri="{FF2B5EF4-FFF2-40B4-BE49-F238E27FC236}">
                <a16:creationId xmlns:a16="http://schemas.microsoft.com/office/drawing/2014/main" id="{A2322F49-1DFD-46F9-949D-0C69E874141B}"/>
              </a:ext>
            </a:extLst>
          </p:cNvPr>
          <p:cNvPicPr>
            <a:picLocks noChangeAspect="1"/>
          </p:cNvPicPr>
          <p:nvPr/>
        </p:nvPicPr>
        <p:blipFill rotWithShape="1">
          <a:blip r:embed="rId2">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0435" r="1" b="7248"/>
          <a:stretch/>
        </p:blipFill>
        <p:spPr>
          <a:xfrm>
            <a:off x="5797543" y="10"/>
            <a:ext cx="6394152" cy="6857990"/>
          </a:xfrm>
          <a:prstGeom prst="rect">
            <a:avLst/>
          </a:prstGeom>
        </p:spPr>
      </p:pic>
      <p:pic>
        <p:nvPicPr>
          <p:cNvPr id="12" name="Picture 11">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031B849-C258-4F1A-BFBD-DF57EBDB0A41}"/>
              </a:ext>
            </a:extLst>
          </p:cNvPr>
          <p:cNvSpPr>
            <a:spLocks noGrp="1"/>
          </p:cNvSpPr>
          <p:nvPr>
            <p:ph type="title"/>
          </p:nvPr>
        </p:nvSpPr>
        <p:spPr>
          <a:xfrm>
            <a:off x="293720" y="257270"/>
            <a:ext cx="6079088" cy="1311664"/>
          </a:xfrm>
        </p:spPr>
        <p:txBody>
          <a:bodyPr>
            <a:noAutofit/>
          </a:bodyPr>
          <a:lstStyle/>
          <a:p>
            <a:r>
              <a:rPr lang="en-US" sz="6000" dirty="0">
                <a:solidFill>
                  <a:srgbClr val="000000"/>
                </a:solidFill>
                <a:latin typeface="+mn-lt"/>
              </a:rPr>
              <a:t>Book of Signs</a:t>
            </a:r>
          </a:p>
        </p:txBody>
      </p:sp>
      <p:sp>
        <p:nvSpPr>
          <p:cNvPr id="7" name="Content Placeholder 8">
            <a:extLst>
              <a:ext uri="{FF2B5EF4-FFF2-40B4-BE49-F238E27FC236}">
                <a16:creationId xmlns:a16="http://schemas.microsoft.com/office/drawing/2014/main" id="{4063CC6A-A7C5-415F-A7A9-BB69D6B60752}"/>
              </a:ext>
            </a:extLst>
          </p:cNvPr>
          <p:cNvSpPr>
            <a:spLocks noGrp="1"/>
          </p:cNvSpPr>
          <p:nvPr>
            <p:ph idx="1"/>
          </p:nvPr>
        </p:nvSpPr>
        <p:spPr>
          <a:xfrm>
            <a:off x="293719" y="1324948"/>
            <a:ext cx="6676247" cy="5383762"/>
          </a:xfrm>
        </p:spPr>
        <p:txBody>
          <a:bodyPr anchor="ctr">
            <a:normAutofit/>
          </a:bodyPr>
          <a:lstStyle/>
          <a:p>
            <a:r>
              <a:rPr lang="en-US" sz="2400" dirty="0">
                <a:solidFill>
                  <a:srgbClr val="000000"/>
                </a:solidFill>
              </a:rPr>
              <a:t>Wedding at Cana</a:t>
            </a:r>
          </a:p>
          <a:p>
            <a:r>
              <a:rPr lang="en-US" sz="2400" dirty="0">
                <a:solidFill>
                  <a:srgbClr val="000000"/>
                </a:solidFill>
              </a:rPr>
              <a:t>First Journey to Jerusalem</a:t>
            </a:r>
          </a:p>
          <a:p>
            <a:r>
              <a:rPr lang="en-US" sz="2400" dirty="0">
                <a:solidFill>
                  <a:srgbClr val="000000"/>
                </a:solidFill>
              </a:rPr>
              <a:t>Samaritan Woman</a:t>
            </a:r>
          </a:p>
          <a:p>
            <a:r>
              <a:rPr lang="en-US" sz="2400" dirty="0">
                <a:solidFill>
                  <a:srgbClr val="000000"/>
                </a:solidFill>
              </a:rPr>
              <a:t>Lord of the Sabbath</a:t>
            </a:r>
          </a:p>
          <a:p>
            <a:r>
              <a:rPr lang="en-US" sz="2400" dirty="0">
                <a:solidFill>
                  <a:srgbClr val="000000"/>
                </a:solidFill>
              </a:rPr>
              <a:t>Multiplication of Loaves:  Bread of Life</a:t>
            </a:r>
          </a:p>
          <a:p>
            <a:r>
              <a:rPr lang="en-US" sz="2400" dirty="0">
                <a:solidFill>
                  <a:srgbClr val="000000"/>
                </a:solidFill>
              </a:rPr>
              <a:t>Festival of Tabernacles</a:t>
            </a:r>
          </a:p>
          <a:p>
            <a:r>
              <a:rPr lang="en-US" sz="2400" dirty="0">
                <a:solidFill>
                  <a:srgbClr val="000000"/>
                </a:solidFill>
              </a:rPr>
              <a:t>Woman Caught in Adultery</a:t>
            </a:r>
          </a:p>
          <a:p>
            <a:r>
              <a:rPr lang="en-US" sz="2400" dirty="0">
                <a:solidFill>
                  <a:srgbClr val="000000"/>
                </a:solidFill>
              </a:rPr>
              <a:t>Man Born Blind</a:t>
            </a:r>
          </a:p>
          <a:p>
            <a:r>
              <a:rPr lang="en-US" sz="2400" dirty="0">
                <a:solidFill>
                  <a:srgbClr val="000000"/>
                </a:solidFill>
              </a:rPr>
              <a:t>Good Shepherd, Festival of Hanukkah/Blasphemy?</a:t>
            </a:r>
          </a:p>
          <a:p>
            <a:r>
              <a:rPr lang="en-US" sz="2400" dirty="0">
                <a:solidFill>
                  <a:srgbClr val="000000"/>
                </a:solidFill>
              </a:rPr>
              <a:t>Raising of Lazarus</a:t>
            </a:r>
          </a:p>
          <a:p>
            <a:r>
              <a:rPr lang="en-US" sz="2400" dirty="0">
                <a:solidFill>
                  <a:srgbClr val="000000"/>
                </a:solidFill>
              </a:rPr>
              <a:t>Jesus goes to Jerusalem for the Passover</a:t>
            </a:r>
          </a:p>
        </p:txBody>
      </p:sp>
    </p:spTree>
    <p:extLst>
      <p:ext uri="{BB962C8B-B14F-4D97-AF65-F5344CB8AC3E}">
        <p14:creationId xmlns:p14="http://schemas.microsoft.com/office/powerpoint/2010/main" val="6811143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186612" y="197346"/>
            <a:ext cx="10217020" cy="6463308"/>
          </a:xfrm>
          <a:prstGeom prst="rect">
            <a:avLst/>
          </a:prstGeom>
          <a:noFill/>
        </p:spPr>
        <p:txBody>
          <a:bodyPr wrap="square" rtlCol="0">
            <a:spAutoFit/>
          </a:bodyPr>
          <a:lstStyle/>
          <a:p>
            <a:r>
              <a:rPr lang="en-US" dirty="0"/>
              <a:t>  </a:t>
            </a:r>
            <a:r>
              <a:rPr lang="en-US" b="1" dirty="0"/>
              <a:t>Chapter 16</a:t>
            </a:r>
          </a:p>
          <a:p>
            <a:r>
              <a:rPr lang="en-US" b="1" baseline="30000" dirty="0"/>
              <a:t>1 </a:t>
            </a:r>
            <a:r>
              <a:rPr lang="en-US" dirty="0"/>
              <a:t>“I have told you this so that you may not fall away. </a:t>
            </a:r>
            <a:r>
              <a:rPr lang="en-US" b="1" baseline="30000" dirty="0"/>
              <a:t>2 </a:t>
            </a:r>
            <a:r>
              <a:rPr lang="en-US" dirty="0"/>
              <a:t>They will expel you from the synagogues; in fact, the hour</a:t>
            </a:r>
            <a:r>
              <a:rPr lang="en-US" baseline="30000" dirty="0"/>
              <a:t>[</a:t>
            </a:r>
            <a:r>
              <a:rPr lang="en-US" baseline="30000" dirty="0">
                <a:hlinkClick r:id="rId2" tooltip="See footnote a"/>
              </a:rPr>
              <a:t>a</a:t>
            </a:r>
            <a:r>
              <a:rPr lang="en-US" baseline="30000" dirty="0"/>
              <a:t>]</a:t>
            </a:r>
            <a:r>
              <a:rPr lang="en-US" dirty="0"/>
              <a:t> is coming when everyone who kills you will think he is offering worship to God. </a:t>
            </a:r>
            <a:r>
              <a:rPr lang="en-US" b="1" baseline="30000" dirty="0"/>
              <a:t>3 </a:t>
            </a:r>
            <a:r>
              <a:rPr lang="en-US" dirty="0"/>
              <a:t>They will do this because they have not known either the Father or me. </a:t>
            </a:r>
            <a:r>
              <a:rPr lang="en-US" b="1" baseline="30000" dirty="0"/>
              <a:t>4 </a:t>
            </a:r>
            <a:r>
              <a:rPr lang="en-US" dirty="0"/>
              <a:t>I have told you this so that when their hour comes you may remember that I told you.</a:t>
            </a:r>
          </a:p>
          <a:p>
            <a:r>
              <a:rPr lang="en-US" b="1" dirty="0"/>
              <a:t>Jesus’ Departure; Coming of the Advocate.</a:t>
            </a:r>
            <a:r>
              <a:rPr lang="en-US" baseline="30000" dirty="0"/>
              <a:t>[</a:t>
            </a:r>
            <a:r>
              <a:rPr lang="en-US" baseline="30000" dirty="0">
                <a:hlinkClick r:id="rId3" tooltip="See footnote b"/>
              </a:rPr>
              <a:t>b</a:t>
            </a:r>
            <a:r>
              <a:rPr lang="en-US" baseline="30000" dirty="0"/>
              <a:t>]</a:t>
            </a:r>
            <a:r>
              <a:rPr lang="en-US" dirty="0"/>
              <a:t> “I did not tell you this from the beginning, because I was with you. </a:t>
            </a:r>
            <a:r>
              <a:rPr lang="en-US" b="1" baseline="30000" dirty="0"/>
              <a:t>5 </a:t>
            </a:r>
            <a:r>
              <a:rPr lang="en-US" dirty="0"/>
              <a:t>But now I am going to the one who sent me, and not one of you asks me,</a:t>
            </a:r>
            <a:r>
              <a:rPr lang="en-US" baseline="30000" dirty="0"/>
              <a:t>[</a:t>
            </a:r>
            <a:r>
              <a:rPr lang="en-US" baseline="30000" dirty="0">
                <a:hlinkClick r:id="rId4" tooltip="See footnote c"/>
              </a:rPr>
              <a:t>c</a:t>
            </a:r>
            <a:r>
              <a:rPr lang="en-US" baseline="30000" dirty="0"/>
              <a:t>]</a:t>
            </a:r>
            <a:r>
              <a:rPr lang="en-US" dirty="0"/>
              <a:t> ‘Where are you going?’ </a:t>
            </a:r>
            <a:r>
              <a:rPr lang="en-US" b="1" baseline="30000" dirty="0"/>
              <a:t>6 </a:t>
            </a:r>
            <a:r>
              <a:rPr lang="en-US" dirty="0"/>
              <a:t>But because I told you this, grief has filled your hearts. </a:t>
            </a:r>
            <a:r>
              <a:rPr lang="en-US" b="1" baseline="30000" dirty="0"/>
              <a:t>7 </a:t>
            </a:r>
            <a:r>
              <a:rPr lang="en-US" dirty="0"/>
              <a:t>But I tell you the truth, it is better for you that I go. For if I do not go, the Advocate will not come to you. But if I go, I will send him to you. </a:t>
            </a:r>
            <a:r>
              <a:rPr lang="en-US" b="1" baseline="30000" dirty="0"/>
              <a:t>8 </a:t>
            </a:r>
            <a:r>
              <a:rPr lang="en-US" baseline="30000" dirty="0"/>
              <a:t>[</a:t>
            </a:r>
            <a:r>
              <a:rPr lang="en-US" baseline="30000" dirty="0">
                <a:hlinkClick r:id="rId5" tooltip="See footnote d"/>
              </a:rPr>
              <a:t>d</a:t>
            </a:r>
            <a:r>
              <a:rPr lang="en-US" baseline="30000" dirty="0"/>
              <a:t>]</a:t>
            </a:r>
            <a:r>
              <a:rPr lang="en-US" dirty="0"/>
              <a:t>And when he comes he will convict the world in regard to sin and righteousness and condemnation: </a:t>
            </a:r>
            <a:r>
              <a:rPr lang="en-US" b="1" baseline="30000" dirty="0"/>
              <a:t>9 </a:t>
            </a:r>
            <a:r>
              <a:rPr lang="en-US" dirty="0"/>
              <a:t>sin, because they do not believe in me; </a:t>
            </a:r>
            <a:r>
              <a:rPr lang="en-US" b="1" baseline="30000" dirty="0"/>
              <a:t>10 </a:t>
            </a:r>
            <a:r>
              <a:rPr lang="en-US" dirty="0"/>
              <a:t>righteousness, because I am going to the Father and you will no longer see me; </a:t>
            </a:r>
            <a:r>
              <a:rPr lang="en-US" b="1" baseline="30000" dirty="0"/>
              <a:t>11 </a:t>
            </a:r>
            <a:r>
              <a:rPr lang="en-US" dirty="0"/>
              <a:t>condemnation, because the ruler of this world has been condemned.</a:t>
            </a:r>
          </a:p>
          <a:p>
            <a:r>
              <a:rPr lang="en-US" b="1" baseline="30000" dirty="0"/>
              <a:t>12 </a:t>
            </a:r>
            <a:r>
              <a:rPr lang="en-US" dirty="0"/>
              <a:t>“I have much more to tell you, but you cannot bear it now. </a:t>
            </a:r>
            <a:r>
              <a:rPr lang="en-US" b="1" baseline="30000" dirty="0"/>
              <a:t>13 </a:t>
            </a:r>
            <a:r>
              <a:rPr lang="en-US" baseline="30000" dirty="0"/>
              <a:t>[</a:t>
            </a:r>
            <a:r>
              <a:rPr lang="en-US" baseline="30000" dirty="0">
                <a:hlinkClick r:id="rId6" tooltip="See footnote e"/>
              </a:rPr>
              <a:t>e</a:t>
            </a:r>
            <a:r>
              <a:rPr lang="en-US" baseline="30000" dirty="0"/>
              <a:t>]</a:t>
            </a:r>
            <a:r>
              <a:rPr lang="en-US" dirty="0"/>
              <a:t>But when he comes, the Spirit of truth, he will guide you to all truth. He will not speak on his own, but he will speak what he hears, and will declare to you the things that are coming. </a:t>
            </a:r>
            <a:r>
              <a:rPr lang="en-US" b="1" baseline="30000" dirty="0"/>
              <a:t>14 </a:t>
            </a:r>
            <a:r>
              <a:rPr lang="en-US" dirty="0"/>
              <a:t>He will glorify me, because he will take from what is mine and declare it to you. </a:t>
            </a:r>
            <a:r>
              <a:rPr lang="en-US" b="1" baseline="30000" dirty="0"/>
              <a:t>15 </a:t>
            </a:r>
            <a:r>
              <a:rPr lang="en-US" dirty="0"/>
              <a:t>Everything that the Father has is mine; for this reason I told you that he will take from what is mine and declare it to you.</a:t>
            </a:r>
          </a:p>
          <a:p>
            <a:r>
              <a:rPr lang="en-US" b="1" baseline="30000" dirty="0"/>
              <a:t>16 </a:t>
            </a:r>
            <a:r>
              <a:rPr lang="en-US" dirty="0"/>
              <a:t>“A little while and you will no longer see me, and again a little while later and you will see me.” </a:t>
            </a:r>
            <a:r>
              <a:rPr lang="en-US" b="1" baseline="30000" dirty="0"/>
              <a:t>17 </a:t>
            </a:r>
            <a:r>
              <a:rPr lang="en-US" dirty="0"/>
              <a:t>So some of his disciples said to one another, “What does this mean that he is saying to us, ‘A little while and you will not see me, and again a little while and you will see me,’ and ‘Because I am going to the Father’?” </a:t>
            </a:r>
            <a:r>
              <a:rPr lang="en-US" b="1" baseline="30000" dirty="0"/>
              <a:t>18 </a:t>
            </a:r>
            <a:r>
              <a:rPr lang="en-US" dirty="0"/>
              <a:t>So they said, “What is this ‘little while’ [of which he speaks]? We do not know what he means.” </a:t>
            </a:r>
            <a:r>
              <a:rPr lang="en-US" b="1" baseline="30000" dirty="0"/>
              <a:t>19 </a:t>
            </a:r>
            <a:r>
              <a:rPr lang="en-US" dirty="0"/>
              <a:t>Jesus knew that they wanted to ask him, so he said to them, “Are you discussing with one another what I said, ‘A little while and you will not see me, and again a little while and you will see me’? </a:t>
            </a:r>
          </a:p>
        </p:txBody>
      </p:sp>
    </p:spTree>
    <p:extLst>
      <p:ext uri="{BB962C8B-B14F-4D97-AF65-F5344CB8AC3E}">
        <p14:creationId xmlns:p14="http://schemas.microsoft.com/office/powerpoint/2010/main" val="35718580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114384" cy="5355312"/>
          </a:xfrm>
          <a:prstGeom prst="rect">
            <a:avLst/>
          </a:prstGeom>
          <a:noFill/>
        </p:spPr>
        <p:txBody>
          <a:bodyPr wrap="square" rtlCol="0">
            <a:spAutoFit/>
          </a:bodyPr>
          <a:lstStyle/>
          <a:p>
            <a:r>
              <a:rPr lang="en-US" b="1" baseline="30000" dirty="0"/>
              <a:t>20 </a:t>
            </a:r>
            <a:r>
              <a:rPr lang="en-US" dirty="0"/>
              <a:t>Amen, amen, I say to you, you will weep and mourn, while the world rejoices; you will grieve, but your grief will become joy. </a:t>
            </a:r>
            <a:r>
              <a:rPr lang="en-US" b="1" baseline="30000" dirty="0"/>
              <a:t>21 </a:t>
            </a:r>
            <a:r>
              <a:rPr lang="en-US" dirty="0"/>
              <a:t>When a woman is in labor, she is in anguish because her hour has arrived; but when she has given birth to a child, she no longer remembers the pain because of her joy that a child has been born into the world. </a:t>
            </a:r>
            <a:r>
              <a:rPr lang="en-US" b="1" baseline="30000" dirty="0"/>
              <a:t>22 </a:t>
            </a:r>
            <a:r>
              <a:rPr lang="en-US" dirty="0"/>
              <a:t>So you also are now in anguish. But I will see you again, and your hearts will rejoice, and no one will take your joy away from you. </a:t>
            </a:r>
            <a:r>
              <a:rPr lang="en-US" b="1" baseline="30000" dirty="0"/>
              <a:t>23 </a:t>
            </a:r>
            <a:r>
              <a:rPr lang="en-US" dirty="0"/>
              <a:t>On that day you will not question me about anything. Amen, amen, I say to you, whatever you ask the Father in my name he will give you. </a:t>
            </a:r>
            <a:r>
              <a:rPr lang="en-US" b="1" baseline="30000" dirty="0"/>
              <a:t>24 </a:t>
            </a:r>
            <a:r>
              <a:rPr lang="en-US" dirty="0"/>
              <a:t>Until now you have not asked anything in my name; ask and you will receive, so that your joy may be complete.</a:t>
            </a:r>
          </a:p>
          <a:p>
            <a:r>
              <a:rPr lang="en-US" b="1" baseline="30000" dirty="0"/>
              <a:t>25 </a:t>
            </a:r>
            <a:r>
              <a:rPr lang="en-US" baseline="30000" dirty="0"/>
              <a:t>[</a:t>
            </a:r>
            <a:r>
              <a:rPr lang="en-US" baseline="30000" dirty="0">
                <a:hlinkClick r:id="rId2" tooltip="See footnote f"/>
              </a:rPr>
              <a:t>f</a:t>
            </a:r>
            <a:r>
              <a:rPr lang="en-US" baseline="30000" dirty="0"/>
              <a:t>]</a:t>
            </a:r>
            <a:r>
              <a:rPr lang="en-US" dirty="0"/>
              <a:t>“I have told you this in figures of speech. The hour is coming when I will no longer speak to you in figures but I will tell you clearly about the Father. </a:t>
            </a:r>
            <a:r>
              <a:rPr lang="en-US" b="1" baseline="30000" dirty="0"/>
              <a:t>26 </a:t>
            </a:r>
            <a:r>
              <a:rPr lang="en-US" dirty="0"/>
              <a:t>On that day you will ask in my name, and I do not tell you that I will ask the Father for you. </a:t>
            </a:r>
            <a:r>
              <a:rPr lang="en-US" b="1" baseline="30000" dirty="0"/>
              <a:t>27 </a:t>
            </a:r>
            <a:r>
              <a:rPr lang="en-US" dirty="0"/>
              <a:t>For the Father himself loves you, because you have loved me and have come to believe that I came from God. </a:t>
            </a:r>
            <a:r>
              <a:rPr lang="en-US" b="1" baseline="30000" dirty="0"/>
              <a:t>28 </a:t>
            </a:r>
            <a:r>
              <a:rPr lang="en-US" dirty="0"/>
              <a:t>I came from the Father and have come into the world. Now I am leaving the world and going back to the Father.” </a:t>
            </a:r>
            <a:r>
              <a:rPr lang="en-US" b="1" baseline="30000" dirty="0"/>
              <a:t>29 </a:t>
            </a:r>
            <a:r>
              <a:rPr lang="en-US" dirty="0"/>
              <a:t>His disciples said, “Now you are talking plainly, and not in any figure of speech. </a:t>
            </a:r>
            <a:r>
              <a:rPr lang="en-US" b="1" baseline="30000" dirty="0"/>
              <a:t>30 </a:t>
            </a:r>
            <a:r>
              <a:rPr lang="en-US" dirty="0"/>
              <a:t>Now we realize that you know everything and that you do not need to have anyone question you. Because of this we believe that you came from God.”</a:t>
            </a:r>
            <a:r>
              <a:rPr lang="en-US" baseline="30000" dirty="0"/>
              <a:t>[</a:t>
            </a:r>
            <a:r>
              <a:rPr lang="en-US" baseline="30000" dirty="0">
                <a:hlinkClick r:id="rId3" tooltip="See footnote g"/>
              </a:rPr>
              <a:t>g</a:t>
            </a:r>
            <a:r>
              <a:rPr lang="en-US" baseline="30000" dirty="0"/>
              <a:t>]</a:t>
            </a:r>
            <a:r>
              <a:rPr lang="en-US" dirty="0"/>
              <a:t> </a:t>
            </a:r>
            <a:r>
              <a:rPr lang="en-US" b="1" baseline="30000" dirty="0"/>
              <a:t>31 </a:t>
            </a:r>
            <a:r>
              <a:rPr lang="en-US" dirty="0"/>
              <a:t>Jesus answered them, “Do you believe now? </a:t>
            </a:r>
            <a:r>
              <a:rPr lang="en-US" b="1" baseline="30000" dirty="0"/>
              <a:t>32 </a:t>
            </a:r>
            <a:r>
              <a:rPr lang="en-US" dirty="0"/>
              <a:t>Behold, the hour is coming and has arrived when each of you will be scattered</a:t>
            </a:r>
            <a:r>
              <a:rPr lang="en-US" baseline="30000" dirty="0"/>
              <a:t>[</a:t>
            </a:r>
            <a:r>
              <a:rPr lang="en-US" baseline="30000" dirty="0">
                <a:hlinkClick r:id="rId4" tooltip="See footnote h"/>
              </a:rPr>
              <a:t>h</a:t>
            </a:r>
            <a:r>
              <a:rPr lang="en-US" baseline="30000" dirty="0"/>
              <a:t>]</a:t>
            </a:r>
            <a:r>
              <a:rPr lang="en-US" dirty="0"/>
              <a:t> to his own home and you will leave me alone. But I am not alone, because the Father is with me. </a:t>
            </a:r>
            <a:r>
              <a:rPr lang="en-US" b="1" baseline="30000" dirty="0"/>
              <a:t>33 </a:t>
            </a:r>
            <a:r>
              <a:rPr lang="en-US" dirty="0"/>
              <a:t>I have told you this so that you might have peace in me. In the world you will have trouble, but take courage, I have conquered the world.”</a:t>
            </a:r>
          </a:p>
          <a:p>
            <a:endParaRPr lang="en-US" dirty="0"/>
          </a:p>
        </p:txBody>
      </p:sp>
    </p:spTree>
    <p:extLst>
      <p:ext uri="{BB962C8B-B14F-4D97-AF65-F5344CB8AC3E}">
        <p14:creationId xmlns:p14="http://schemas.microsoft.com/office/powerpoint/2010/main" val="41708436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217020" cy="6186309"/>
          </a:xfrm>
          <a:prstGeom prst="rect">
            <a:avLst/>
          </a:prstGeom>
          <a:noFill/>
        </p:spPr>
        <p:txBody>
          <a:bodyPr wrap="square" rtlCol="0">
            <a:spAutoFit/>
          </a:bodyPr>
          <a:lstStyle/>
          <a:p>
            <a:r>
              <a:rPr lang="en-US" dirty="0"/>
              <a:t>  </a:t>
            </a:r>
            <a:r>
              <a:rPr lang="en-US" b="1" dirty="0"/>
              <a:t>Chapter 17</a:t>
            </a:r>
          </a:p>
          <a:p>
            <a:r>
              <a:rPr lang="en-US" b="1" dirty="0"/>
              <a:t>The Prayer of Jesus.</a:t>
            </a:r>
            <a:r>
              <a:rPr lang="en-US" baseline="30000" dirty="0"/>
              <a:t>[</a:t>
            </a:r>
            <a:r>
              <a:rPr lang="en-US" baseline="30000" dirty="0">
                <a:hlinkClick r:id="rId2" tooltip="See footnote a"/>
              </a:rPr>
              <a:t>a</a:t>
            </a:r>
            <a:r>
              <a:rPr lang="en-US" baseline="30000" dirty="0"/>
              <a:t>]</a:t>
            </a:r>
            <a:r>
              <a:rPr lang="en-US" dirty="0"/>
              <a:t> </a:t>
            </a:r>
            <a:r>
              <a:rPr lang="en-US" b="1" baseline="30000" dirty="0"/>
              <a:t>1 </a:t>
            </a:r>
            <a:r>
              <a:rPr lang="en-US" dirty="0"/>
              <a:t>When Jesus had said this, he raised his eyes to heaven</a:t>
            </a:r>
            <a:r>
              <a:rPr lang="en-US" baseline="30000" dirty="0"/>
              <a:t>[</a:t>
            </a:r>
            <a:r>
              <a:rPr lang="en-US" baseline="30000" dirty="0">
                <a:hlinkClick r:id="rId3" tooltip="See footnote b"/>
              </a:rPr>
              <a:t>b</a:t>
            </a:r>
            <a:r>
              <a:rPr lang="en-US" baseline="30000" dirty="0"/>
              <a:t>]</a:t>
            </a:r>
            <a:r>
              <a:rPr lang="en-US" dirty="0"/>
              <a:t> and said, “Father, the hour has come. Give glory to your son, so that your son may glorify you, </a:t>
            </a:r>
            <a:r>
              <a:rPr lang="en-US" b="1" baseline="30000" dirty="0"/>
              <a:t>2 </a:t>
            </a:r>
            <a:r>
              <a:rPr lang="en-US" baseline="30000" dirty="0"/>
              <a:t>[</a:t>
            </a:r>
            <a:r>
              <a:rPr lang="en-US" baseline="30000" dirty="0">
                <a:hlinkClick r:id="rId4" tooltip="See footnote c"/>
              </a:rPr>
              <a:t>c</a:t>
            </a:r>
            <a:r>
              <a:rPr lang="en-US" baseline="30000" dirty="0"/>
              <a:t>]</a:t>
            </a:r>
            <a:r>
              <a:rPr lang="en-US" dirty="0"/>
              <a:t>just as you gave him authority over all people, so that he may give eternal life to all you gave him. </a:t>
            </a:r>
            <a:r>
              <a:rPr lang="en-US" b="1" baseline="30000" dirty="0"/>
              <a:t>3 </a:t>
            </a:r>
            <a:r>
              <a:rPr lang="en-US" baseline="30000" dirty="0"/>
              <a:t>[</a:t>
            </a:r>
            <a:r>
              <a:rPr lang="en-US" baseline="30000" dirty="0">
                <a:hlinkClick r:id="rId5" tooltip="See footnote d"/>
              </a:rPr>
              <a:t>d</a:t>
            </a:r>
            <a:r>
              <a:rPr lang="en-US" baseline="30000" dirty="0"/>
              <a:t>]</a:t>
            </a:r>
            <a:r>
              <a:rPr lang="en-US" dirty="0"/>
              <a:t>Now this is eternal life, that they should know you, the only true God, and the one whom you sent, Jesus Christ. </a:t>
            </a:r>
            <a:r>
              <a:rPr lang="en-US" b="1" baseline="30000" dirty="0"/>
              <a:t>4 </a:t>
            </a:r>
            <a:r>
              <a:rPr lang="en-US" dirty="0"/>
              <a:t>I glorified you on earth by accomplishing the work that you gave me to do. </a:t>
            </a:r>
            <a:r>
              <a:rPr lang="en-US" b="1" baseline="30000" dirty="0"/>
              <a:t>5 </a:t>
            </a:r>
            <a:r>
              <a:rPr lang="en-US" dirty="0"/>
              <a:t>Now glorify me, Father, with you, with the glory that I had with you before the world began.</a:t>
            </a:r>
          </a:p>
          <a:p>
            <a:r>
              <a:rPr lang="en-US" b="1" baseline="30000" dirty="0"/>
              <a:t>6 </a:t>
            </a:r>
            <a:r>
              <a:rPr lang="en-US" dirty="0"/>
              <a:t>“I revealed your name</a:t>
            </a:r>
            <a:r>
              <a:rPr lang="en-US" baseline="30000" dirty="0"/>
              <a:t>[</a:t>
            </a:r>
            <a:r>
              <a:rPr lang="en-US" baseline="30000" dirty="0">
                <a:hlinkClick r:id="rId6" tooltip="See footnote e"/>
              </a:rPr>
              <a:t>e</a:t>
            </a:r>
            <a:r>
              <a:rPr lang="en-US" baseline="30000" dirty="0"/>
              <a:t>]</a:t>
            </a:r>
            <a:r>
              <a:rPr lang="en-US" dirty="0"/>
              <a:t> to those whom you gave me out of the world. They belonged to you, and you gave them to me, and they have kept your word. </a:t>
            </a:r>
            <a:r>
              <a:rPr lang="en-US" b="1" baseline="30000" dirty="0"/>
              <a:t>7 </a:t>
            </a:r>
            <a:r>
              <a:rPr lang="en-US" dirty="0"/>
              <a:t>Now they know that everything you gave me is from you, </a:t>
            </a:r>
            <a:r>
              <a:rPr lang="en-US" b="1" baseline="30000" dirty="0"/>
              <a:t>8 </a:t>
            </a:r>
            <a:r>
              <a:rPr lang="en-US" dirty="0"/>
              <a:t>because the words you gave to me I have given to them, and they accepted them and truly understood that I came from you, and they have believed that you sent me. </a:t>
            </a:r>
            <a:r>
              <a:rPr lang="en-US" b="1" baseline="30000" dirty="0"/>
              <a:t>9 </a:t>
            </a:r>
            <a:r>
              <a:rPr lang="en-US" dirty="0"/>
              <a:t>I pray for them. I do not pray for the world but for the ones you have given me, because they are yours, </a:t>
            </a:r>
            <a:r>
              <a:rPr lang="en-US" b="1" baseline="30000" dirty="0"/>
              <a:t>10 </a:t>
            </a:r>
            <a:r>
              <a:rPr lang="en-US" dirty="0"/>
              <a:t>and everything of mine is yours and everything of yours is mine, and I have been glorified in them. </a:t>
            </a:r>
            <a:r>
              <a:rPr lang="en-US" b="1" baseline="30000" dirty="0"/>
              <a:t>11 </a:t>
            </a:r>
            <a:r>
              <a:rPr lang="en-US" dirty="0"/>
              <a:t>And now I will no longer be in the world, but they are in the world, while I am coming to you. Holy Father, keep them in your name that you have given me, so that they may be one just as we are. </a:t>
            </a:r>
            <a:r>
              <a:rPr lang="en-US" b="1" baseline="30000" dirty="0"/>
              <a:t>12 </a:t>
            </a:r>
            <a:r>
              <a:rPr lang="en-US" dirty="0"/>
              <a:t>When I was with them I protected them in your name that you gave me, and I guarded them, and none of them was lost except the son of destruction, in order that the scripture might be fulfilled. </a:t>
            </a:r>
            <a:r>
              <a:rPr lang="en-US" b="1" baseline="30000" dirty="0"/>
              <a:t>13 </a:t>
            </a:r>
            <a:r>
              <a:rPr lang="en-US" dirty="0"/>
              <a:t>But now I am coming to you. I speak this in the world so that they may share my joy completely. </a:t>
            </a:r>
            <a:r>
              <a:rPr lang="en-US" b="1" baseline="30000" dirty="0"/>
              <a:t>14 </a:t>
            </a:r>
            <a:r>
              <a:rPr lang="en-US" dirty="0"/>
              <a:t>I gave them your word, and the world hated them, because they do not belong to the world any more than I belong to the world. </a:t>
            </a:r>
            <a:r>
              <a:rPr lang="en-US" b="1" baseline="30000" dirty="0"/>
              <a:t>15 </a:t>
            </a:r>
            <a:r>
              <a:rPr lang="en-US" baseline="30000" dirty="0"/>
              <a:t>[</a:t>
            </a:r>
            <a:r>
              <a:rPr lang="en-US" baseline="30000" dirty="0">
                <a:hlinkClick r:id="rId7" tooltip="See footnote f"/>
              </a:rPr>
              <a:t>f</a:t>
            </a:r>
            <a:r>
              <a:rPr lang="en-US" baseline="30000" dirty="0"/>
              <a:t>]</a:t>
            </a:r>
            <a:r>
              <a:rPr lang="en-US" dirty="0"/>
              <a:t>I do not ask that you take them out of the world but that you keep them from the evil one. </a:t>
            </a:r>
            <a:r>
              <a:rPr lang="en-US" b="1" baseline="30000" dirty="0"/>
              <a:t>16 </a:t>
            </a:r>
            <a:r>
              <a:rPr lang="en-US" dirty="0"/>
              <a:t>They do not belong to the world any more than I belong to the world. </a:t>
            </a:r>
            <a:r>
              <a:rPr lang="en-US" b="1" baseline="30000" dirty="0"/>
              <a:t>17 </a:t>
            </a:r>
            <a:r>
              <a:rPr lang="en-US" dirty="0"/>
              <a:t>Consecrate them in the truth. Your word is truth. </a:t>
            </a:r>
            <a:r>
              <a:rPr lang="en-US" b="1" baseline="30000" dirty="0"/>
              <a:t>18 </a:t>
            </a:r>
            <a:r>
              <a:rPr lang="en-US" dirty="0"/>
              <a:t>As you sent me into the world, so I sent them into the world. </a:t>
            </a:r>
            <a:r>
              <a:rPr lang="en-US" b="1" baseline="30000" dirty="0"/>
              <a:t>19 </a:t>
            </a:r>
            <a:r>
              <a:rPr lang="en-US" dirty="0"/>
              <a:t>And I consecrate myself for them, so that they also may be consecrated in truth.</a:t>
            </a:r>
          </a:p>
        </p:txBody>
      </p:sp>
    </p:spTree>
    <p:extLst>
      <p:ext uri="{BB962C8B-B14F-4D97-AF65-F5344CB8AC3E}">
        <p14:creationId xmlns:p14="http://schemas.microsoft.com/office/powerpoint/2010/main" val="36745304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328988" cy="2862322"/>
          </a:xfrm>
          <a:prstGeom prst="rect">
            <a:avLst/>
          </a:prstGeom>
          <a:noFill/>
        </p:spPr>
        <p:txBody>
          <a:bodyPr wrap="square" rtlCol="0">
            <a:spAutoFit/>
          </a:bodyPr>
          <a:lstStyle/>
          <a:p>
            <a:r>
              <a:rPr lang="en-US" b="1" baseline="30000" dirty="0"/>
              <a:t>20 </a:t>
            </a:r>
            <a:r>
              <a:rPr lang="en-US" dirty="0"/>
              <a:t>“I pray not only for them, but also for those who will believe in me through their word, </a:t>
            </a:r>
            <a:r>
              <a:rPr lang="en-US" b="1" baseline="30000" dirty="0"/>
              <a:t>21 </a:t>
            </a:r>
            <a:r>
              <a:rPr lang="en-US" dirty="0"/>
              <a:t>so that they may all be one, as you, Father, are in me and I in you, that they also may be in us, that the world may believe that you sent me. </a:t>
            </a:r>
            <a:r>
              <a:rPr lang="en-US" b="1" baseline="30000" dirty="0"/>
              <a:t>22 </a:t>
            </a:r>
            <a:r>
              <a:rPr lang="en-US" dirty="0"/>
              <a:t>And I have given them the glory you gave me, so that they may be one, as we are one, </a:t>
            </a:r>
            <a:r>
              <a:rPr lang="en-US" b="1" baseline="30000" dirty="0"/>
              <a:t>23 </a:t>
            </a:r>
            <a:r>
              <a:rPr lang="en-US" dirty="0"/>
              <a:t>I in them and you in me, that they may be brought to perfection as one, that the world may know that you sent me, and that you loved them even as you loved me. </a:t>
            </a:r>
            <a:r>
              <a:rPr lang="en-US" b="1" baseline="30000" dirty="0"/>
              <a:t>24 </a:t>
            </a:r>
            <a:r>
              <a:rPr lang="en-US" dirty="0"/>
              <a:t>Father, they are your gift to me. I wish that where I am</a:t>
            </a:r>
            <a:r>
              <a:rPr lang="en-US" baseline="30000" dirty="0"/>
              <a:t>[</a:t>
            </a:r>
            <a:r>
              <a:rPr lang="en-US" baseline="30000" dirty="0">
                <a:hlinkClick r:id="rId2" tooltip="See footnote g"/>
              </a:rPr>
              <a:t>g</a:t>
            </a:r>
            <a:r>
              <a:rPr lang="en-US" baseline="30000" dirty="0"/>
              <a:t>]</a:t>
            </a:r>
            <a:r>
              <a:rPr lang="en-US" dirty="0"/>
              <a:t> they also may be with me, that they may see my glory that you gave me, because you loved me before the foundation of the world. </a:t>
            </a:r>
            <a:r>
              <a:rPr lang="en-US" b="1" baseline="30000" dirty="0"/>
              <a:t>25 </a:t>
            </a:r>
            <a:r>
              <a:rPr lang="en-US" dirty="0"/>
              <a:t>Righteous Father, the world also does not know you, but I know you, and they know that you sent me. </a:t>
            </a:r>
            <a:r>
              <a:rPr lang="en-US" b="1" baseline="30000" dirty="0"/>
              <a:t>26 </a:t>
            </a:r>
            <a:r>
              <a:rPr lang="en-US" dirty="0"/>
              <a:t>I made known to them your name and I will make it known,</a:t>
            </a:r>
            <a:r>
              <a:rPr lang="en-US" baseline="30000" dirty="0"/>
              <a:t>[</a:t>
            </a:r>
            <a:r>
              <a:rPr lang="en-US" baseline="30000" dirty="0">
                <a:hlinkClick r:id="rId3" tooltip="See footnote h"/>
              </a:rPr>
              <a:t>h</a:t>
            </a:r>
            <a:r>
              <a:rPr lang="en-US" baseline="30000" dirty="0"/>
              <a:t>]</a:t>
            </a:r>
            <a:r>
              <a:rPr lang="en-US" dirty="0"/>
              <a:t> that the love with which you loved me may be in them and I in them.”</a:t>
            </a:r>
          </a:p>
          <a:p>
            <a:endParaRPr lang="en-US" dirty="0"/>
          </a:p>
        </p:txBody>
      </p:sp>
    </p:spTree>
    <p:extLst>
      <p:ext uri="{BB962C8B-B14F-4D97-AF65-F5344CB8AC3E}">
        <p14:creationId xmlns:p14="http://schemas.microsoft.com/office/powerpoint/2010/main" val="11190033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186612" y="233266"/>
            <a:ext cx="10319657" cy="6740307"/>
          </a:xfrm>
          <a:prstGeom prst="rect">
            <a:avLst/>
          </a:prstGeom>
          <a:noFill/>
        </p:spPr>
        <p:txBody>
          <a:bodyPr wrap="square" rtlCol="0">
            <a:spAutoFit/>
          </a:bodyPr>
          <a:lstStyle/>
          <a:p>
            <a:r>
              <a:rPr lang="en-US" dirty="0"/>
              <a:t>  </a:t>
            </a:r>
            <a:r>
              <a:rPr lang="en-US" b="1" dirty="0"/>
              <a:t>Chapter 18</a:t>
            </a:r>
          </a:p>
          <a:p>
            <a:r>
              <a:rPr lang="en-US" b="1" dirty="0"/>
              <a:t>Jesus Arrested.</a:t>
            </a:r>
            <a:r>
              <a:rPr lang="en-US" baseline="30000" dirty="0"/>
              <a:t>[</a:t>
            </a:r>
            <a:r>
              <a:rPr lang="en-US" baseline="30000" dirty="0">
                <a:hlinkClick r:id="rId2" tooltip="See footnote a"/>
              </a:rPr>
              <a:t>a</a:t>
            </a:r>
            <a:r>
              <a:rPr lang="en-US" baseline="30000" dirty="0"/>
              <a:t>]</a:t>
            </a:r>
            <a:r>
              <a:rPr lang="en-US" dirty="0"/>
              <a:t> </a:t>
            </a:r>
            <a:r>
              <a:rPr lang="en-US" b="1" baseline="30000" dirty="0"/>
              <a:t>1 </a:t>
            </a:r>
            <a:r>
              <a:rPr lang="en-US" dirty="0"/>
              <a:t>When he had said this, Jesus went out</a:t>
            </a:r>
            <a:r>
              <a:rPr lang="en-US" baseline="30000" dirty="0"/>
              <a:t>[</a:t>
            </a:r>
            <a:r>
              <a:rPr lang="en-US" baseline="30000" dirty="0">
                <a:hlinkClick r:id="rId3" tooltip="See footnote b"/>
              </a:rPr>
              <a:t>b</a:t>
            </a:r>
            <a:r>
              <a:rPr lang="en-US" baseline="30000" dirty="0"/>
              <a:t>]</a:t>
            </a:r>
            <a:r>
              <a:rPr lang="en-US" dirty="0"/>
              <a:t> with his disciples across the Kidron valley to where there was a garden, into which he and his disciples entered. </a:t>
            </a:r>
            <a:r>
              <a:rPr lang="en-US" b="1" baseline="30000" dirty="0"/>
              <a:t>2 </a:t>
            </a:r>
            <a:r>
              <a:rPr lang="en-US" dirty="0"/>
              <a:t>Judas his betrayer also knew the place, because Jesus had often met there with his disciples. </a:t>
            </a:r>
            <a:r>
              <a:rPr lang="en-US" b="1" baseline="30000" dirty="0"/>
              <a:t>3 </a:t>
            </a:r>
            <a:r>
              <a:rPr lang="en-US" dirty="0"/>
              <a:t>So Judas got a band of soldiers</a:t>
            </a:r>
            <a:r>
              <a:rPr lang="en-US" baseline="30000" dirty="0"/>
              <a:t>[</a:t>
            </a:r>
            <a:r>
              <a:rPr lang="en-US" baseline="30000" dirty="0">
                <a:hlinkClick r:id="rId4" tooltip="See footnote c"/>
              </a:rPr>
              <a:t>c</a:t>
            </a:r>
            <a:r>
              <a:rPr lang="en-US" baseline="30000" dirty="0"/>
              <a:t>]</a:t>
            </a:r>
            <a:r>
              <a:rPr lang="en-US" dirty="0"/>
              <a:t> and guards from the chief priests and the Pharisees and went there with lanterns, torches, and weapons. </a:t>
            </a:r>
            <a:r>
              <a:rPr lang="en-US" b="1" baseline="30000" dirty="0"/>
              <a:t>4 </a:t>
            </a:r>
            <a:r>
              <a:rPr lang="en-US" dirty="0"/>
              <a:t>Jesus, knowing everything that was going to happen to him, went out and said to them, “Whom are you looking for?” </a:t>
            </a:r>
            <a:r>
              <a:rPr lang="en-US" b="1" baseline="30000" dirty="0"/>
              <a:t>5 </a:t>
            </a:r>
            <a:r>
              <a:rPr lang="en-US" dirty="0"/>
              <a:t>They answered him, “Jesus the Nazorean.”</a:t>
            </a:r>
            <a:r>
              <a:rPr lang="en-US" baseline="30000" dirty="0"/>
              <a:t>[</a:t>
            </a:r>
            <a:r>
              <a:rPr lang="en-US" baseline="30000" dirty="0">
                <a:hlinkClick r:id="rId5" tooltip="See footnote d"/>
              </a:rPr>
              <a:t>d</a:t>
            </a:r>
            <a:r>
              <a:rPr lang="en-US" baseline="30000" dirty="0"/>
              <a:t>]</a:t>
            </a:r>
            <a:r>
              <a:rPr lang="en-US" dirty="0"/>
              <a:t> He said to them, “I AM.” Judas his betrayer was also with them. </a:t>
            </a:r>
            <a:r>
              <a:rPr lang="en-US" b="1" baseline="30000" dirty="0"/>
              <a:t>6 </a:t>
            </a:r>
            <a:r>
              <a:rPr lang="en-US" dirty="0"/>
              <a:t>When he said to them, “I AM,” they turned away and fell to the ground. </a:t>
            </a:r>
            <a:r>
              <a:rPr lang="en-US" b="1" baseline="30000" dirty="0"/>
              <a:t>7 </a:t>
            </a:r>
            <a:r>
              <a:rPr lang="en-US" dirty="0"/>
              <a:t>So he again asked them, “Whom are you looking for?” They said, “Jesus the Nazorean.” </a:t>
            </a:r>
            <a:r>
              <a:rPr lang="en-US" b="1" baseline="30000" dirty="0"/>
              <a:t>8 </a:t>
            </a:r>
            <a:r>
              <a:rPr lang="en-US" dirty="0"/>
              <a:t>Jesus answered, “I told you that I AM. So if you are looking for me, let these men go.” </a:t>
            </a:r>
            <a:r>
              <a:rPr lang="en-US" b="1" baseline="30000" dirty="0"/>
              <a:t>9 </a:t>
            </a:r>
            <a:r>
              <a:rPr lang="en-US" baseline="30000" dirty="0"/>
              <a:t>[</a:t>
            </a:r>
            <a:r>
              <a:rPr lang="en-US" baseline="30000" dirty="0">
                <a:hlinkClick r:id="rId6" tooltip="See footnote e"/>
              </a:rPr>
              <a:t>e</a:t>
            </a:r>
            <a:r>
              <a:rPr lang="en-US" baseline="30000" dirty="0"/>
              <a:t>]</a:t>
            </a:r>
            <a:r>
              <a:rPr lang="en-US" dirty="0"/>
              <a:t>This was to fulfill what he had said, “I have not lost any of those you gave me.” </a:t>
            </a:r>
            <a:r>
              <a:rPr lang="en-US" b="1" baseline="30000" dirty="0"/>
              <a:t>10 </a:t>
            </a:r>
            <a:r>
              <a:rPr lang="en-US" dirty="0"/>
              <a:t>Then Simon Peter, who had a sword, drew it, struck the high priest’s slave, and cut off his right ear. The slave’s name was </a:t>
            </a:r>
            <a:r>
              <a:rPr lang="en-US" dirty="0" err="1"/>
              <a:t>Malchus</a:t>
            </a:r>
            <a:r>
              <a:rPr lang="en-US" dirty="0"/>
              <a:t>.</a:t>
            </a:r>
            <a:r>
              <a:rPr lang="en-US" baseline="30000" dirty="0"/>
              <a:t>[</a:t>
            </a:r>
            <a:r>
              <a:rPr lang="en-US" baseline="30000" dirty="0">
                <a:hlinkClick r:id="rId7" tooltip="See footnote f"/>
              </a:rPr>
              <a:t>f</a:t>
            </a:r>
            <a:r>
              <a:rPr lang="en-US" baseline="30000" dirty="0"/>
              <a:t>]</a:t>
            </a:r>
            <a:r>
              <a:rPr lang="en-US" dirty="0"/>
              <a:t> </a:t>
            </a:r>
            <a:r>
              <a:rPr lang="en-US" b="1" baseline="30000" dirty="0"/>
              <a:t>11 </a:t>
            </a:r>
            <a:r>
              <a:rPr lang="en-US" dirty="0"/>
              <a:t>Jesus said to Peter, “Put your sword into its scabbard. Shall I not drink the cup</a:t>
            </a:r>
            <a:r>
              <a:rPr lang="en-US" baseline="30000" dirty="0"/>
              <a:t>[</a:t>
            </a:r>
            <a:r>
              <a:rPr lang="en-US" baseline="30000" dirty="0">
                <a:hlinkClick r:id="rId8" tooltip="See footnote g"/>
              </a:rPr>
              <a:t>g</a:t>
            </a:r>
            <a:r>
              <a:rPr lang="en-US" baseline="30000" dirty="0"/>
              <a:t>]</a:t>
            </a:r>
            <a:r>
              <a:rPr lang="en-US" dirty="0"/>
              <a:t> that the Father gave me?”</a:t>
            </a:r>
          </a:p>
          <a:p>
            <a:r>
              <a:rPr lang="en-US" b="1" baseline="30000" dirty="0"/>
              <a:t>12 </a:t>
            </a:r>
            <a:r>
              <a:rPr lang="en-US" dirty="0"/>
              <a:t>So the band of soldiers, the tribune, and the Jewish guards seized Jesus, bound him, </a:t>
            </a:r>
            <a:r>
              <a:rPr lang="en-US" b="1" baseline="30000" dirty="0"/>
              <a:t>13 </a:t>
            </a:r>
            <a:r>
              <a:rPr lang="en-US" dirty="0"/>
              <a:t>and brought him to Annas</a:t>
            </a:r>
            <a:r>
              <a:rPr lang="en-US" baseline="30000" dirty="0"/>
              <a:t>[</a:t>
            </a:r>
            <a:r>
              <a:rPr lang="en-US" baseline="30000" dirty="0">
                <a:hlinkClick r:id="rId9" tooltip="See footnote h"/>
              </a:rPr>
              <a:t>h</a:t>
            </a:r>
            <a:r>
              <a:rPr lang="en-US" baseline="30000" dirty="0"/>
              <a:t>]</a:t>
            </a:r>
            <a:r>
              <a:rPr lang="en-US" dirty="0"/>
              <a:t> first. He was the father-in-law of Caiaphas, who was high priest that year. </a:t>
            </a:r>
            <a:r>
              <a:rPr lang="en-US" b="1" baseline="30000" dirty="0"/>
              <a:t>14 </a:t>
            </a:r>
            <a:r>
              <a:rPr lang="en-US" dirty="0"/>
              <a:t>It was Caiaphas who had counseled the Jews that it was better that one man should die rather than the people.</a:t>
            </a:r>
          </a:p>
          <a:p>
            <a:r>
              <a:rPr lang="en-US" b="1" dirty="0"/>
              <a:t>Peter’s First Denial.</a:t>
            </a:r>
            <a:r>
              <a:rPr lang="en-US" dirty="0"/>
              <a:t> </a:t>
            </a:r>
            <a:r>
              <a:rPr lang="en-US" b="1" baseline="30000" dirty="0"/>
              <a:t>15 </a:t>
            </a:r>
            <a:r>
              <a:rPr lang="en-US" dirty="0"/>
              <a:t>Simon Peter and another disciple</a:t>
            </a:r>
            <a:r>
              <a:rPr lang="en-US" baseline="30000" dirty="0"/>
              <a:t>[</a:t>
            </a:r>
            <a:r>
              <a:rPr lang="en-US" baseline="30000" dirty="0">
                <a:hlinkClick r:id="rId10" tooltip="See footnote i"/>
              </a:rPr>
              <a:t>i</a:t>
            </a:r>
            <a:r>
              <a:rPr lang="en-US" baseline="30000" dirty="0"/>
              <a:t>]</a:t>
            </a:r>
            <a:r>
              <a:rPr lang="en-US" dirty="0"/>
              <a:t> followed Jesus. Now the other disciple was known to the high priest, and he entered the courtyard of the high priest with Jesus. </a:t>
            </a:r>
            <a:r>
              <a:rPr lang="en-US" b="1" baseline="30000" dirty="0"/>
              <a:t>16 </a:t>
            </a:r>
            <a:r>
              <a:rPr lang="en-US" dirty="0"/>
              <a:t>But Peter stood at the gate outside. So the other disciple, the acquaintance of the high priest, went out and spoke to the gatekeeper and brought Peter in. </a:t>
            </a:r>
            <a:r>
              <a:rPr lang="en-US" b="1" baseline="30000" dirty="0"/>
              <a:t>17 </a:t>
            </a:r>
            <a:r>
              <a:rPr lang="en-US" dirty="0"/>
              <a:t>Then the maid who was the gatekeeper said to Peter, “You are not one of this man’s disciples, are you?” He said, “I am not.” </a:t>
            </a:r>
            <a:r>
              <a:rPr lang="en-US" b="1" baseline="30000" dirty="0"/>
              <a:t>18 </a:t>
            </a:r>
            <a:r>
              <a:rPr lang="en-US" dirty="0"/>
              <a:t>Now the slaves and the guards were standing around a charcoal fire that they had made, because it was cold, and were warming themselves. Peter was also standing there keeping warm.</a:t>
            </a:r>
          </a:p>
          <a:p>
            <a:endParaRPr lang="en-US" dirty="0"/>
          </a:p>
        </p:txBody>
      </p:sp>
    </p:spTree>
    <p:extLst>
      <p:ext uri="{BB962C8B-B14F-4D97-AF65-F5344CB8AC3E}">
        <p14:creationId xmlns:p14="http://schemas.microsoft.com/office/powerpoint/2010/main" val="14548190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077061" cy="3416320"/>
          </a:xfrm>
          <a:prstGeom prst="rect">
            <a:avLst/>
          </a:prstGeom>
          <a:noFill/>
        </p:spPr>
        <p:txBody>
          <a:bodyPr wrap="square" rtlCol="0">
            <a:spAutoFit/>
          </a:bodyPr>
          <a:lstStyle/>
          <a:p>
            <a:r>
              <a:rPr lang="en-US" b="1" dirty="0"/>
              <a:t>The Inquiry Before Annas.</a:t>
            </a:r>
            <a:r>
              <a:rPr lang="en-US" dirty="0"/>
              <a:t> </a:t>
            </a:r>
            <a:r>
              <a:rPr lang="en-US" b="1" baseline="30000" dirty="0"/>
              <a:t>19 </a:t>
            </a:r>
            <a:r>
              <a:rPr lang="en-US" dirty="0"/>
              <a:t>The high priest questioned Jesus about his disciples and about his doctrine. </a:t>
            </a:r>
            <a:r>
              <a:rPr lang="en-US" b="1" baseline="30000" dirty="0"/>
              <a:t>20 </a:t>
            </a:r>
            <a:r>
              <a:rPr lang="en-US" dirty="0"/>
              <a:t>Jesus answered him, “I have spoken publicly to the world. I have always taught in a synagogue or in the temple area</a:t>
            </a:r>
            <a:r>
              <a:rPr lang="en-US" baseline="30000" dirty="0"/>
              <a:t>[</a:t>
            </a:r>
            <a:r>
              <a:rPr lang="en-US" baseline="30000" dirty="0">
                <a:hlinkClick r:id="rId2" tooltip="See footnote j"/>
              </a:rPr>
              <a:t>j</a:t>
            </a:r>
            <a:r>
              <a:rPr lang="en-US" baseline="30000" dirty="0"/>
              <a:t>]</a:t>
            </a:r>
            <a:r>
              <a:rPr lang="en-US" dirty="0"/>
              <a:t> where all the Jews gather, and in secret I have said nothing. </a:t>
            </a:r>
            <a:r>
              <a:rPr lang="en-US" b="1" baseline="30000" dirty="0"/>
              <a:t>21 </a:t>
            </a:r>
            <a:r>
              <a:rPr lang="en-US" dirty="0"/>
              <a:t>Why ask me? Ask those who heard me what I said to them. They know what I said.” </a:t>
            </a:r>
            <a:r>
              <a:rPr lang="en-US" b="1" baseline="30000" dirty="0"/>
              <a:t>22 </a:t>
            </a:r>
            <a:r>
              <a:rPr lang="en-US" dirty="0"/>
              <a:t>When he had said this, one of the temple guards standing there struck Jesus and said, “Is this the way you answer the high priest?” </a:t>
            </a:r>
            <a:r>
              <a:rPr lang="en-US" b="1" baseline="30000" dirty="0"/>
              <a:t>23 </a:t>
            </a:r>
            <a:r>
              <a:rPr lang="en-US" dirty="0"/>
              <a:t>Jesus answered him, “If I have spoken wrongly, testify to the wrong; but if I have spoken rightly, why do you strike me?” </a:t>
            </a:r>
            <a:r>
              <a:rPr lang="en-US" b="1" baseline="30000" dirty="0"/>
              <a:t>24 </a:t>
            </a:r>
            <a:r>
              <a:rPr lang="en-US" dirty="0"/>
              <a:t>Then Annas sent him bound to Caiaphas</a:t>
            </a:r>
            <a:r>
              <a:rPr lang="en-US" baseline="30000" dirty="0"/>
              <a:t>[</a:t>
            </a:r>
            <a:r>
              <a:rPr lang="en-US" baseline="30000" dirty="0">
                <a:hlinkClick r:id="rId3" tooltip="See footnote k"/>
              </a:rPr>
              <a:t>k</a:t>
            </a:r>
            <a:r>
              <a:rPr lang="en-US" baseline="30000" dirty="0"/>
              <a:t>]</a:t>
            </a:r>
            <a:r>
              <a:rPr lang="en-US" dirty="0"/>
              <a:t> the high priest.</a:t>
            </a:r>
          </a:p>
          <a:p>
            <a:r>
              <a:rPr lang="en-US" b="1" dirty="0"/>
              <a:t>Peter Denies Jesus Again.</a:t>
            </a:r>
            <a:r>
              <a:rPr lang="en-US" dirty="0"/>
              <a:t> </a:t>
            </a:r>
            <a:r>
              <a:rPr lang="en-US" b="1" baseline="30000" dirty="0"/>
              <a:t>25 </a:t>
            </a:r>
            <a:r>
              <a:rPr lang="en-US" dirty="0"/>
              <a:t>Now Simon Peter was standing there keeping warm. And they said to him, “You are not one of his disciples, are you?” He denied it and said, “I am not.” </a:t>
            </a:r>
            <a:r>
              <a:rPr lang="en-US" b="1" baseline="30000" dirty="0"/>
              <a:t>26 </a:t>
            </a:r>
            <a:r>
              <a:rPr lang="en-US" dirty="0"/>
              <a:t>One of the slaves of the high priest, a relative of the one whose ear Peter had cut off, said, “Didn’t I see you in the garden with him?” </a:t>
            </a:r>
            <a:r>
              <a:rPr lang="en-US" b="1" baseline="30000" dirty="0"/>
              <a:t>27 </a:t>
            </a:r>
            <a:r>
              <a:rPr lang="en-US" dirty="0"/>
              <a:t>Again Peter denied it. And immediately the cock crowed.</a:t>
            </a:r>
            <a:r>
              <a:rPr lang="en-US" baseline="30000" dirty="0"/>
              <a:t>[</a:t>
            </a:r>
            <a:r>
              <a:rPr lang="en-US" baseline="30000" dirty="0">
                <a:hlinkClick r:id="rId4" tooltip="See footnote l"/>
              </a:rPr>
              <a:t>l</a:t>
            </a:r>
            <a:r>
              <a:rPr lang="en-US" baseline="30000" dirty="0"/>
              <a:t>]</a:t>
            </a:r>
            <a:endParaRPr lang="en-US" dirty="0"/>
          </a:p>
          <a:p>
            <a:endParaRPr lang="en-US" dirty="0"/>
          </a:p>
        </p:txBody>
      </p:sp>
    </p:spTree>
    <p:extLst>
      <p:ext uri="{BB962C8B-B14F-4D97-AF65-F5344CB8AC3E}">
        <p14:creationId xmlns:p14="http://schemas.microsoft.com/office/powerpoint/2010/main" val="1872232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1607282" cy="4801314"/>
          </a:xfrm>
          <a:prstGeom prst="rect">
            <a:avLst/>
          </a:prstGeom>
          <a:noFill/>
        </p:spPr>
        <p:txBody>
          <a:bodyPr wrap="square" rtlCol="0">
            <a:spAutoFit/>
          </a:bodyPr>
          <a:lstStyle/>
          <a:p>
            <a:r>
              <a:rPr lang="en-US" b="1" dirty="0"/>
              <a:t>The Trial Before Pilate.</a:t>
            </a:r>
            <a:r>
              <a:rPr lang="en-US" dirty="0"/>
              <a:t> </a:t>
            </a:r>
            <a:r>
              <a:rPr lang="en-US" b="1" baseline="30000" dirty="0"/>
              <a:t>28 </a:t>
            </a:r>
            <a:r>
              <a:rPr lang="en-US" dirty="0"/>
              <a:t>Then they brought Jesus from Caiaphas to the praetorium.</a:t>
            </a:r>
            <a:r>
              <a:rPr lang="en-US" baseline="30000" dirty="0"/>
              <a:t>[</a:t>
            </a:r>
            <a:r>
              <a:rPr lang="en-US" baseline="30000" dirty="0">
                <a:hlinkClick r:id="rId2" tooltip="See footnote m"/>
              </a:rPr>
              <a:t>m</a:t>
            </a:r>
            <a:r>
              <a:rPr lang="en-US" baseline="30000" dirty="0"/>
              <a:t>]</a:t>
            </a:r>
            <a:r>
              <a:rPr lang="en-US" dirty="0"/>
              <a:t> It was morning. And they themselves did not enter the praetorium, in order not to be defiled so that they could eat the Passover. </a:t>
            </a:r>
            <a:r>
              <a:rPr lang="en-US" b="1" baseline="30000" dirty="0"/>
              <a:t>29 </a:t>
            </a:r>
            <a:r>
              <a:rPr lang="en-US" dirty="0"/>
              <a:t>So Pilate came out to them and said, “What charge do you bring [against] this man?” </a:t>
            </a:r>
            <a:r>
              <a:rPr lang="en-US" b="1" baseline="30000" dirty="0"/>
              <a:t>30 </a:t>
            </a:r>
            <a:r>
              <a:rPr lang="en-US" dirty="0"/>
              <a:t>They answered and said to him, “If he were not a criminal, we would not have handed him over to you.” </a:t>
            </a:r>
            <a:r>
              <a:rPr lang="en-US" b="1" baseline="30000" dirty="0"/>
              <a:t>31 </a:t>
            </a:r>
            <a:r>
              <a:rPr lang="en-US" dirty="0"/>
              <a:t>At this, Pilate said to them, “Take him yourselves, and judge him according to your law.” The Jews answered him, “We do not have the right to execute anyone,”</a:t>
            </a:r>
            <a:r>
              <a:rPr lang="en-US" baseline="30000" dirty="0"/>
              <a:t>[</a:t>
            </a:r>
            <a:r>
              <a:rPr lang="en-US" baseline="30000" dirty="0">
                <a:hlinkClick r:id="rId3" tooltip="See footnote n"/>
              </a:rPr>
              <a:t>n</a:t>
            </a:r>
            <a:r>
              <a:rPr lang="en-US" baseline="30000" dirty="0"/>
              <a:t>]</a:t>
            </a:r>
            <a:r>
              <a:rPr lang="en-US" dirty="0"/>
              <a:t> </a:t>
            </a:r>
            <a:r>
              <a:rPr lang="en-US" b="1" baseline="30000" dirty="0"/>
              <a:t>32 </a:t>
            </a:r>
            <a:r>
              <a:rPr lang="en-US" baseline="30000" dirty="0"/>
              <a:t>[</a:t>
            </a:r>
            <a:r>
              <a:rPr lang="en-US" baseline="30000" dirty="0">
                <a:hlinkClick r:id="rId4" tooltip="See footnote o"/>
              </a:rPr>
              <a:t>o</a:t>
            </a:r>
            <a:r>
              <a:rPr lang="en-US" baseline="30000" dirty="0"/>
              <a:t>]</a:t>
            </a:r>
            <a:r>
              <a:rPr lang="en-US" dirty="0"/>
              <a:t>in order that the word of Jesus might be fulfilled that he said indicating the kind of death he would die. </a:t>
            </a:r>
            <a:r>
              <a:rPr lang="en-US" b="1" baseline="30000" dirty="0"/>
              <a:t>33 </a:t>
            </a:r>
            <a:r>
              <a:rPr lang="en-US" dirty="0"/>
              <a:t>So Pilate went back into the praetorium and summoned Jesus and said to him, “Are you the King of the Jews?” </a:t>
            </a:r>
            <a:r>
              <a:rPr lang="en-US" b="1" baseline="30000" dirty="0"/>
              <a:t>34 </a:t>
            </a:r>
            <a:r>
              <a:rPr lang="en-US" dirty="0"/>
              <a:t>Jesus answered, “Do you say this on your own or have others told you about me?” </a:t>
            </a:r>
            <a:r>
              <a:rPr lang="en-US" b="1" baseline="30000" dirty="0"/>
              <a:t>35 </a:t>
            </a:r>
            <a:r>
              <a:rPr lang="en-US" dirty="0"/>
              <a:t>Pilate answered, “I am not a Jew, am I? Your own nation and the chief priests handed you over to me. What have you done?” </a:t>
            </a:r>
            <a:r>
              <a:rPr lang="en-US" b="1" baseline="30000" dirty="0"/>
              <a:t>36 </a:t>
            </a:r>
            <a:r>
              <a:rPr lang="en-US" dirty="0"/>
              <a:t>Jesus answered, “My kingdom does not belong to this world. If my kingdom did belong to this world, my attendants [would] be fighting to keep me from being handed over to the Jews. But as it is, my kingdom is not here.” </a:t>
            </a:r>
            <a:r>
              <a:rPr lang="en-US" b="1" baseline="30000" dirty="0"/>
              <a:t>37 </a:t>
            </a:r>
            <a:r>
              <a:rPr lang="en-US" dirty="0"/>
              <a:t>So Pilate said to him, “Then you are a king?” Jesus answered, “You say I am a king.</a:t>
            </a:r>
            <a:r>
              <a:rPr lang="en-US" baseline="30000" dirty="0"/>
              <a:t>[</a:t>
            </a:r>
            <a:r>
              <a:rPr lang="en-US" baseline="30000" dirty="0">
                <a:hlinkClick r:id="rId5" tooltip="See footnote p"/>
              </a:rPr>
              <a:t>p</a:t>
            </a:r>
            <a:r>
              <a:rPr lang="en-US" baseline="30000" dirty="0"/>
              <a:t>]</a:t>
            </a:r>
            <a:r>
              <a:rPr lang="en-US" dirty="0"/>
              <a:t> For this I was born and for this I came into the world, to testify to the truth. Everyone who belongs to the truth listens to my voice.” </a:t>
            </a:r>
            <a:r>
              <a:rPr lang="en-US" b="1" baseline="30000" dirty="0"/>
              <a:t>38 </a:t>
            </a:r>
            <a:r>
              <a:rPr lang="en-US" dirty="0"/>
              <a:t>Pilate said to him, “What is truth?”</a:t>
            </a:r>
          </a:p>
          <a:p>
            <a:r>
              <a:rPr lang="en-US" dirty="0"/>
              <a:t>When he had said this, he again went out to the Jews and said to them, “I find no guilt in him. </a:t>
            </a:r>
            <a:r>
              <a:rPr lang="en-US" b="1" baseline="30000" dirty="0"/>
              <a:t>39 </a:t>
            </a:r>
            <a:r>
              <a:rPr lang="en-US" dirty="0"/>
              <a:t>But you have a custom that I release one prisoner to you at Passover.</a:t>
            </a:r>
            <a:r>
              <a:rPr lang="en-US" baseline="30000" dirty="0"/>
              <a:t>[</a:t>
            </a:r>
            <a:r>
              <a:rPr lang="en-US" baseline="30000" dirty="0">
                <a:hlinkClick r:id="rId6" tooltip="See footnote q"/>
              </a:rPr>
              <a:t>q</a:t>
            </a:r>
            <a:r>
              <a:rPr lang="en-US" baseline="30000" dirty="0"/>
              <a:t>]</a:t>
            </a:r>
            <a:r>
              <a:rPr lang="en-US" dirty="0"/>
              <a:t> Do you want me to release to you the King of the Jews?” </a:t>
            </a:r>
            <a:r>
              <a:rPr lang="en-US" b="1" baseline="30000" dirty="0"/>
              <a:t>40 </a:t>
            </a:r>
            <a:r>
              <a:rPr lang="en-US" dirty="0"/>
              <a:t>They cried out again, “Not this one but Barabbas!”</a:t>
            </a:r>
            <a:r>
              <a:rPr lang="en-US" baseline="30000" dirty="0"/>
              <a:t>[</a:t>
            </a:r>
            <a:r>
              <a:rPr lang="en-US" baseline="30000" dirty="0">
                <a:hlinkClick r:id="rId7" tooltip="See footnote r"/>
              </a:rPr>
              <a:t>r</a:t>
            </a:r>
            <a:r>
              <a:rPr lang="en-US" baseline="30000" dirty="0"/>
              <a:t>]</a:t>
            </a:r>
            <a:r>
              <a:rPr lang="en-US" dirty="0"/>
              <a:t> Now Barabbas was a revolutionary.</a:t>
            </a:r>
          </a:p>
          <a:p>
            <a:endParaRPr lang="en-US" dirty="0"/>
          </a:p>
        </p:txBody>
      </p:sp>
    </p:spTree>
    <p:extLst>
      <p:ext uri="{BB962C8B-B14F-4D97-AF65-F5344CB8AC3E}">
        <p14:creationId xmlns:p14="http://schemas.microsoft.com/office/powerpoint/2010/main" val="25518221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142375" cy="5909310"/>
          </a:xfrm>
          <a:prstGeom prst="rect">
            <a:avLst/>
          </a:prstGeom>
          <a:noFill/>
        </p:spPr>
        <p:txBody>
          <a:bodyPr wrap="square" rtlCol="0">
            <a:spAutoFit/>
          </a:bodyPr>
          <a:lstStyle/>
          <a:p>
            <a:r>
              <a:rPr lang="en-US" dirty="0"/>
              <a:t>  </a:t>
            </a:r>
            <a:r>
              <a:rPr lang="en-US" b="1" dirty="0"/>
              <a:t>Chapter 19</a:t>
            </a:r>
          </a:p>
          <a:p>
            <a:r>
              <a:rPr lang="en-US" b="1" baseline="30000" dirty="0"/>
              <a:t>1 </a:t>
            </a:r>
            <a:r>
              <a:rPr lang="en-US" baseline="30000" dirty="0"/>
              <a:t>[</a:t>
            </a:r>
            <a:r>
              <a:rPr lang="en-US" baseline="30000" dirty="0">
                <a:hlinkClick r:id="rId2" tooltip="See footnote a"/>
              </a:rPr>
              <a:t>a</a:t>
            </a:r>
            <a:r>
              <a:rPr lang="en-US" baseline="30000" dirty="0"/>
              <a:t>]</a:t>
            </a:r>
            <a:r>
              <a:rPr lang="en-US" dirty="0"/>
              <a:t>Then Pilate took Jesus and had him scourged. </a:t>
            </a:r>
            <a:r>
              <a:rPr lang="en-US" b="1" baseline="30000" dirty="0"/>
              <a:t>2 </a:t>
            </a:r>
            <a:r>
              <a:rPr lang="en-US" dirty="0"/>
              <a:t>And the soldiers wove a crown out of thorns and placed it on his head, and clothed him in a purple cloak, </a:t>
            </a:r>
            <a:r>
              <a:rPr lang="en-US" b="1" baseline="30000" dirty="0"/>
              <a:t>3 </a:t>
            </a:r>
            <a:r>
              <a:rPr lang="en-US" dirty="0"/>
              <a:t>and they came to him and said, “Hail, King of the Jews!” And they struck him repeatedly. </a:t>
            </a:r>
            <a:r>
              <a:rPr lang="en-US" b="1" baseline="30000" dirty="0"/>
              <a:t>4 </a:t>
            </a:r>
            <a:r>
              <a:rPr lang="en-US" dirty="0"/>
              <a:t>Once more Pilate went out and said to them, “Look, I am bringing him out to you, so that you may know that I find no guilt in him.” </a:t>
            </a:r>
            <a:r>
              <a:rPr lang="en-US" b="1" baseline="30000" dirty="0"/>
              <a:t>5 </a:t>
            </a:r>
            <a:r>
              <a:rPr lang="en-US" dirty="0"/>
              <a:t>So Jesus came out, wearing the crown of thorns and the purple cloak. And he said to them, “Behold, the man!” </a:t>
            </a:r>
            <a:r>
              <a:rPr lang="en-US" b="1" baseline="30000" dirty="0"/>
              <a:t>6 </a:t>
            </a:r>
            <a:r>
              <a:rPr lang="en-US" dirty="0"/>
              <a:t>When the chief priests and the guards saw him they cried out, “Crucify him, crucify him!” Pilate said to them, “Take him yourselves and crucify him. I find no guilt in him.” </a:t>
            </a:r>
            <a:r>
              <a:rPr lang="en-US" b="1" baseline="30000" dirty="0"/>
              <a:t>7 </a:t>
            </a:r>
            <a:r>
              <a:rPr lang="en-US" baseline="30000" dirty="0"/>
              <a:t>[</a:t>
            </a:r>
            <a:r>
              <a:rPr lang="en-US" baseline="30000" dirty="0">
                <a:hlinkClick r:id="rId3" tooltip="See footnote b"/>
              </a:rPr>
              <a:t>b</a:t>
            </a:r>
            <a:r>
              <a:rPr lang="en-US" baseline="30000" dirty="0"/>
              <a:t>]</a:t>
            </a:r>
            <a:r>
              <a:rPr lang="en-US" dirty="0"/>
              <a:t>The Jews answered, “We have a law, and according to that law he ought to die, because he made himself the Son of God.” </a:t>
            </a:r>
            <a:r>
              <a:rPr lang="en-US" b="1" baseline="30000" dirty="0"/>
              <a:t>8 </a:t>
            </a:r>
            <a:r>
              <a:rPr lang="en-US" dirty="0"/>
              <a:t>Now when Pilate heard this statement, he became even more afraid, </a:t>
            </a:r>
            <a:r>
              <a:rPr lang="en-US" b="1" baseline="30000" dirty="0"/>
              <a:t>9 </a:t>
            </a:r>
            <a:r>
              <a:rPr lang="en-US" dirty="0"/>
              <a:t>and went back into the praetorium and said to Jesus, “Where are you from?” Jesus did not answer him. </a:t>
            </a:r>
            <a:r>
              <a:rPr lang="en-US" b="1" baseline="30000" dirty="0"/>
              <a:t>10 </a:t>
            </a:r>
            <a:r>
              <a:rPr lang="en-US" dirty="0"/>
              <a:t>So Pilate said to him, “Do you not speak to me? Do you not know that I have power to release you and I have power to crucify you?” </a:t>
            </a:r>
            <a:r>
              <a:rPr lang="en-US" b="1" baseline="30000" dirty="0"/>
              <a:t>11 </a:t>
            </a:r>
            <a:r>
              <a:rPr lang="en-US" dirty="0"/>
              <a:t>Jesus answered [him], “You would have no power over me if it had not been given to you from above. For this reason the one who handed me over to you has the greater sin.” </a:t>
            </a:r>
            <a:r>
              <a:rPr lang="en-US" b="1" baseline="30000" dirty="0"/>
              <a:t>12 </a:t>
            </a:r>
            <a:r>
              <a:rPr lang="en-US" dirty="0"/>
              <a:t>Consequently, Pilate tried to release him; but the Jews cried out, “If you release him, you are not a Friend of Caesar.</a:t>
            </a:r>
            <a:r>
              <a:rPr lang="en-US" baseline="30000" dirty="0"/>
              <a:t>[</a:t>
            </a:r>
            <a:r>
              <a:rPr lang="en-US" baseline="30000" dirty="0">
                <a:hlinkClick r:id="rId4" tooltip="See footnote c"/>
              </a:rPr>
              <a:t>c</a:t>
            </a:r>
            <a:r>
              <a:rPr lang="en-US" baseline="30000" dirty="0"/>
              <a:t>]</a:t>
            </a:r>
            <a:r>
              <a:rPr lang="en-US" dirty="0"/>
              <a:t> Everyone who makes himself a king opposes Caesar.”</a:t>
            </a:r>
          </a:p>
          <a:p>
            <a:r>
              <a:rPr lang="en-US" b="1" baseline="30000" dirty="0"/>
              <a:t>13 </a:t>
            </a:r>
            <a:r>
              <a:rPr lang="en-US" dirty="0"/>
              <a:t>When Pilate heard these words he brought Jesus out and seated him</a:t>
            </a:r>
            <a:r>
              <a:rPr lang="en-US" baseline="30000" dirty="0"/>
              <a:t>[</a:t>
            </a:r>
            <a:r>
              <a:rPr lang="en-US" baseline="30000" dirty="0">
                <a:hlinkClick r:id="rId5" tooltip="See footnote d"/>
              </a:rPr>
              <a:t>d</a:t>
            </a:r>
            <a:r>
              <a:rPr lang="en-US" baseline="30000" dirty="0"/>
              <a:t>]</a:t>
            </a:r>
            <a:r>
              <a:rPr lang="en-US" dirty="0"/>
              <a:t> on the judge’s bench in the place called Stone Pavement, in Hebrew, </a:t>
            </a:r>
            <a:r>
              <a:rPr lang="en-US" dirty="0" err="1"/>
              <a:t>Gabbatha</a:t>
            </a:r>
            <a:r>
              <a:rPr lang="en-US" dirty="0"/>
              <a:t>. </a:t>
            </a:r>
            <a:r>
              <a:rPr lang="en-US" b="1" baseline="30000" dirty="0"/>
              <a:t>14 </a:t>
            </a:r>
            <a:r>
              <a:rPr lang="en-US" dirty="0"/>
              <a:t>It was preparation day for Passover, and it was about noon.</a:t>
            </a:r>
            <a:r>
              <a:rPr lang="en-US" baseline="30000" dirty="0"/>
              <a:t>[</a:t>
            </a:r>
            <a:r>
              <a:rPr lang="en-US" baseline="30000" dirty="0">
                <a:hlinkClick r:id="rId6" tooltip="See footnote e"/>
              </a:rPr>
              <a:t>e</a:t>
            </a:r>
            <a:r>
              <a:rPr lang="en-US" baseline="30000" dirty="0"/>
              <a:t>]</a:t>
            </a:r>
            <a:r>
              <a:rPr lang="en-US" dirty="0"/>
              <a:t> And he said to the Jews, “Behold, your king!” </a:t>
            </a:r>
            <a:r>
              <a:rPr lang="en-US" b="1" baseline="30000" dirty="0"/>
              <a:t>15 </a:t>
            </a:r>
            <a:r>
              <a:rPr lang="en-US" dirty="0"/>
              <a:t>They cried out, “Take him away, take him away! Crucify him!” Pilate said to them, “Shall I crucify your king?” The chief priests answered, “We have no king but Caesar.” </a:t>
            </a:r>
            <a:r>
              <a:rPr lang="en-US" b="1" baseline="30000" dirty="0"/>
              <a:t>16 </a:t>
            </a:r>
            <a:r>
              <a:rPr lang="en-US" dirty="0"/>
              <a:t>Then he handed him over to them to be crucified.</a:t>
            </a:r>
            <a:r>
              <a:rPr lang="en-US" baseline="30000" dirty="0"/>
              <a:t>[</a:t>
            </a:r>
            <a:r>
              <a:rPr lang="en-US" baseline="30000" dirty="0">
                <a:hlinkClick r:id="rId7" tooltip="See footnote f"/>
              </a:rPr>
              <a:t>f</a:t>
            </a:r>
            <a:r>
              <a:rPr lang="en-US" baseline="30000" dirty="0"/>
              <a:t>]</a:t>
            </a:r>
            <a:endParaRPr lang="en-US" dirty="0"/>
          </a:p>
          <a:p>
            <a:endParaRPr lang="en-US" dirty="0"/>
          </a:p>
        </p:txBody>
      </p:sp>
    </p:spTree>
    <p:extLst>
      <p:ext uri="{BB962C8B-B14F-4D97-AF65-F5344CB8AC3E}">
        <p14:creationId xmlns:p14="http://schemas.microsoft.com/office/powerpoint/2010/main" val="25945843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179698" cy="6186309"/>
          </a:xfrm>
          <a:prstGeom prst="rect">
            <a:avLst/>
          </a:prstGeom>
          <a:noFill/>
        </p:spPr>
        <p:txBody>
          <a:bodyPr wrap="square" rtlCol="0">
            <a:spAutoFit/>
          </a:bodyPr>
          <a:lstStyle/>
          <a:p>
            <a:r>
              <a:rPr lang="en-US" b="1" dirty="0"/>
              <a:t>The Crucifixion of Jesus.</a:t>
            </a:r>
            <a:r>
              <a:rPr lang="en-US" dirty="0"/>
              <a:t> So they took Jesus, </a:t>
            </a:r>
            <a:r>
              <a:rPr lang="en-US" b="1" baseline="30000" dirty="0"/>
              <a:t>17 </a:t>
            </a:r>
            <a:r>
              <a:rPr lang="en-US" dirty="0"/>
              <a:t>and carrying the cross himself</a:t>
            </a:r>
            <a:r>
              <a:rPr lang="en-US" baseline="30000" dirty="0"/>
              <a:t>[</a:t>
            </a:r>
            <a:r>
              <a:rPr lang="en-US" baseline="30000" dirty="0">
                <a:hlinkClick r:id="rId2" tooltip="See footnote g"/>
              </a:rPr>
              <a:t>g</a:t>
            </a:r>
            <a:r>
              <a:rPr lang="en-US" baseline="30000" dirty="0"/>
              <a:t>]</a:t>
            </a:r>
            <a:r>
              <a:rPr lang="en-US" dirty="0"/>
              <a:t> he went out to what is called the Place of the Skull, in Hebrew, Golgotha. </a:t>
            </a:r>
            <a:r>
              <a:rPr lang="en-US" b="1" baseline="30000" dirty="0"/>
              <a:t>18 </a:t>
            </a:r>
            <a:r>
              <a:rPr lang="en-US" dirty="0"/>
              <a:t>There they crucified him, and with him two others, one on either side, with Jesus in the middle. </a:t>
            </a:r>
            <a:r>
              <a:rPr lang="en-US" b="1" baseline="30000" dirty="0"/>
              <a:t>19 </a:t>
            </a:r>
            <a:r>
              <a:rPr lang="en-US" baseline="30000" dirty="0"/>
              <a:t>[</a:t>
            </a:r>
            <a:r>
              <a:rPr lang="en-US" baseline="30000" dirty="0">
                <a:hlinkClick r:id="rId3" tooltip="See footnote h"/>
              </a:rPr>
              <a:t>h</a:t>
            </a:r>
            <a:r>
              <a:rPr lang="en-US" baseline="30000" dirty="0"/>
              <a:t>]</a:t>
            </a:r>
            <a:r>
              <a:rPr lang="en-US" dirty="0"/>
              <a:t>Pilate also had an inscription written and put on the cross. It read, “Jesus the Nazorean, the King of the Jews.” </a:t>
            </a:r>
            <a:r>
              <a:rPr lang="en-US" b="1" baseline="30000" dirty="0"/>
              <a:t>20 </a:t>
            </a:r>
            <a:r>
              <a:rPr lang="en-US" dirty="0"/>
              <a:t>Now many of the Jews read this inscription, because the place where Jesus was crucified was near the city; and it was written in Hebrew, Latin, and Greek. </a:t>
            </a:r>
            <a:r>
              <a:rPr lang="en-US" b="1" baseline="30000" dirty="0"/>
              <a:t>21 </a:t>
            </a:r>
            <a:r>
              <a:rPr lang="en-US" dirty="0"/>
              <a:t>So the chief priests of the Jews said to Pilate, “Do not write ‘The King of the Jews,’ but that he said, ‘I am the King of the Jews.’” </a:t>
            </a:r>
            <a:r>
              <a:rPr lang="en-US" b="1" baseline="30000" dirty="0"/>
              <a:t>22 </a:t>
            </a:r>
            <a:r>
              <a:rPr lang="en-US" dirty="0"/>
              <a:t>Pilate answered, “What I have written, I have written.”</a:t>
            </a:r>
          </a:p>
          <a:p>
            <a:r>
              <a:rPr lang="en-US" b="1" baseline="30000" dirty="0"/>
              <a:t>23 </a:t>
            </a:r>
            <a:r>
              <a:rPr lang="en-US" baseline="30000" dirty="0"/>
              <a:t>[</a:t>
            </a:r>
            <a:r>
              <a:rPr lang="en-US" baseline="30000" dirty="0">
                <a:hlinkClick r:id="rId4" tooltip="See footnote i"/>
              </a:rPr>
              <a:t>i</a:t>
            </a:r>
            <a:r>
              <a:rPr lang="en-US" baseline="30000" dirty="0"/>
              <a:t>]</a:t>
            </a:r>
            <a:r>
              <a:rPr lang="en-US" dirty="0"/>
              <a:t>When the soldiers had crucified Jesus, they took his clothes and divided them into four shares, a share for each soldier. They also took his tunic, but the tunic was seamless, woven in one piece from the top down. </a:t>
            </a:r>
            <a:r>
              <a:rPr lang="en-US" b="1" baseline="30000" dirty="0"/>
              <a:t>24 </a:t>
            </a:r>
            <a:r>
              <a:rPr lang="en-US" dirty="0"/>
              <a:t>So they said to one another, “Let’s not tear it, but cast lots for it to see whose it will be,” in order that the passage of scripture might be fulfilled [that says]:</a:t>
            </a:r>
          </a:p>
          <a:p>
            <a:r>
              <a:rPr lang="en-US" dirty="0"/>
              <a:t>“They divided my garments among them,</a:t>
            </a:r>
            <a:br>
              <a:rPr lang="en-US" dirty="0"/>
            </a:br>
            <a:r>
              <a:rPr lang="en-US" dirty="0"/>
              <a:t>    and for my vesture they cast lots.”</a:t>
            </a:r>
          </a:p>
          <a:p>
            <a:r>
              <a:rPr lang="en-US" dirty="0"/>
              <a:t>This is what the soldiers did. </a:t>
            </a:r>
            <a:r>
              <a:rPr lang="en-US" b="1" baseline="30000" dirty="0"/>
              <a:t>25 </a:t>
            </a:r>
            <a:r>
              <a:rPr lang="en-US" baseline="30000" dirty="0"/>
              <a:t>[</a:t>
            </a:r>
            <a:r>
              <a:rPr lang="en-US" baseline="30000" dirty="0">
                <a:hlinkClick r:id="rId5" tooltip="See footnote j"/>
              </a:rPr>
              <a:t>j</a:t>
            </a:r>
            <a:r>
              <a:rPr lang="en-US" baseline="30000" dirty="0"/>
              <a:t>]</a:t>
            </a:r>
            <a:r>
              <a:rPr lang="en-US" dirty="0"/>
              <a:t>Standing by the cross of Jesus were his mother and his mother’s sister, Mary the wife of </a:t>
            </a:r>
            <a:r>
              <a:rPr lang="en-US" dirty="0" err="1"/>
              <a:t>Clopas</a:t>
            </a:r>
            <a:r>
              <a:rPr lang="en-US" dirty="0"/>
              <a:t>, and Mary of Magdala. </a:t>
            </a:r>
            <a:r>
              <a:rPr lang="en-US" b="1" baseline="30000" dirty="0"/>
              <a:t>26 </a:t>
            </a:r>
            <a:r>
              <a:rPr lang="en-US" dirty="0"/>
              <a:t>When Jesus saw his mother</a:t>
            </a:r>
            <a:r>
              <a:rPr lang="en-US" baseline="30000" dirty="0"/>
              <a:t>[</a:t>
            </a:r>
            <a:r>
              <a:rPr lang="en-US" baseline="30000" dirty="0">
                <a:hlinkClick r:id="rId6" tooltip="See footnote k"/>
              </a:rPr>
              <a:t>k</a:t>
            </a:r>
            <a:r>
              <a:rPr lang="en-US" baseline="30000" dirty="0"/>
              <a:t>]</a:t>
            </a:r>
            <a:r>
              <a:rPr lang="en-US" dirty="0"/>
              <a:t> and the disciple there whom he loved, he said to his mother, “Woman, behold, your son.” </a:t>
            </a:r>
            <a:r>
              <a:rPr lang="en-US" b="1" baseline="30000" dirty="0"/>
              <a:t>27 </a:t>
            </a:r>
            <a:r>
              <a:rPr lang="en-US" dirty="0"/>
              <a:t>Then he said to the disciple, “Behold, your mother.” And from that hour the disciple took her into his home.</a:t>
            </a:r>
          </a:p>
          <a:p>
            <a:r>
              <a:rPr lang="en-US" b="1" baseline="30000" dirty="0"/>
              <a:t>28 </a:t>
            </a:r>
            <a:r>
              <a:rPr lang="en-US" dirty="0"/>
              <a:t>After this, aware that everything was now finished, in order that the scripture might be fulfilled,</a:t>
            </a:r>
            <a:r>
              <a:rPr lang="en-US" baseline="30000" dirty="0"/>
              <a:t>[</a:t>
            </a:r>
            <a:r>
              <a:rPr lang="en-US" baseline="30000" dirty="0">
                <a:hlinkClick r:id="rId7" tooltip="See footnote l"/>
              </a:rPr>
              <a:t>l</a:t>
            </a:r>
            <a:r>
              <a:rPr lang="en-US" baseline="30000" dirty="0"/>
              <a:t>]</a:t>
            </a:r>
            <a:r>
              <a:rPr lang="en-US" dirty="0"/>
              <a:t> Jesus said, “I thirst.” </a:t>
            </a:r>
            <a:r>
              <a:rPr lang="en-US" b="1" baseline="30000" dirty="0"/>
              <a:t>29 </a:t>
            </a:r>
            <a:r>
              <a:rPr lang="en-US" dirty="0"/>
              <a:t>There was a vessel filled with common wine.</a:t>
            </a:r>
            <a:r>
              <a:rPr lang="en-US" baseline="30000" dirty="0"/>
              <a:t>[</a:t>
            </a:r>
            <a:r>
              <a:rPr lang="en-US" baseline="30000" dirty="0">
                <a:hlinkClick r:id="rId8" tooltip="See footnote m"/>
              </a:rPr>
              <a:t>m</a:t>
            </a:r>
            <a:r>
              <a:rPr lang="en-US" baseline="30000" dirty="0"/>
              <a:t>]</a:t>
            </a:r>
            <a:r>
              <a:rPr lang="en-US" dirty="0"/>
              <a:t> So they put a sponge soaked in wine on a sprig of hyssop and put it up to his mouth. </a:t>
            </a:r>
            <a:r>
              <a:rPr lang="en-US" b="1" baseline="30000" dirty="0"/>
              <a:t>30 </a:t>
            </a:r>
            <a:r>
              <a:rPr lang="en-US" baseline="30000" dirty="0"/>
              <a:t>[</a:t>
            </a:r>
            <a:r>
              <a:rPr lang="en-US" baseline="30000" dirty="0">
                <a:hlinkClick r:id="rId9" tooltip="See footnote n"/>
              </a:rPr>
              <a:t>n</a:t>
            </a:r>
            <a:r>
              <a:rPr lang="en-US" baseline="30000" dirty="0"/>
              <a:t>]</a:t>
            </a:r>
            <a:r>
              <a:rPr lang="en-US" dirty="0"/>
              <a:t>When Jesus had taken the wine, he said, “It is finished.” And bowing his head, he handed over the spirit.</a:t>
            </a:r>
          </a:p>
          <a:p>
            <a:endParaRPr lang="en-US" dirty="0"/>
          </a:p>
        </p:txBody>
      </p:sp>
    </p:spTree>
    <p:extLst>
      <p:ext uri="{BB962C8B-B14F-4D97-AF65-F5344CB8AC3E}">
        <p14:creationId xmlns:p14="http://schemas.microsoft.com/office/powerpoint/2010/main" val="11293596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161037" cy="5355312"/>
          </a:xfrm>
          <a:prstGeom prst="rect">
            <a:avLst/>
          </a:prstGeom>
          <a:noFill/>
        </p:spPr>
        <p:txBody>
          <a:bodyPr wrap="square" rtlCol="0">
            <a:spAutoFit/>
          </a:bodyPr>
          <a:lstStyle/>
          <a:p>
            <a:r>
              <a:rPr lang="en-US" b="1" dirty="0"/>
              <a:t>The Blood and Water.</a:t>
            </a:r>
            <a:r>
              <a:rPr lang="en-US" dirty="0"/>
              <a:t> </a:t>
            </a:r>
            <a:r>
              <a:rPr lang="en-US" b="1" baseline="30000" dirty="0"/>
              <a:t>31 </a:t>
            </a:r>
            <a:r>
              <a:rPr lang="en-US" dirty="0"/>
              <a:t>Now since it was preparation day, in order that the bodies might not remain on the cross on the sabbath, for the sabbath day of that week was a solemn one, the Jews asked Pilate that their legs be broken and they be taken down. </a:t>
            </a:r>
            <a:r>
              <a:rPr lang="en-US" b="1" baseline="30000" dirty="0"/>
              <a:t>32 </a:t>
            </a:r>
            <a:r>
              <a:rPr lang="en-US" dirty="0"/>
              <a:t>So the soldiers came and broke the legs of the first and then of the other one who was crucified with Jesus. </a:t>
            </a:r>
            <a:r>
              <a:rPr lang="en-US" b="1" baseline="30000" dirty="0"/>
              <a:t>33 </a:t>
            </a:r>
            <a:r>
              <a:rPr lang="en-US" dirty="0"/>
              <a:t>But when they came to Jesus and saw that he was already dead, they did not break his legs, </a:t>
            </a:r>
            <a:r>
              <a:rPr lang="en-US" b="1" baseline="30000" dirty="0"/>
              <a:t>34 </a:t>
            </a:r>
            <a:r>
              <a:rPr lang="en-US" baseline="30000" dirty="0"/>
              <a:t>[</a:t>
            </a:r>
            <a:r>
              <a:rPr lang="en-US" baseline="30000" dirty="0">
                <a:hlinkClick r:id="rId2" tooltip="See footnote o"/>
              </a:rPr>
              <a:t>o</a:t>
            </a:r>
            <a:r>
              <a:rPr lang="en-US" baseline="30000" dirty="0"/>
              <a:t>]</a:t>
            </a:r>
            <a:r>
              <a:rPr lang="en-US" dirty="0"/>
              <a:t>but one soldier thrust his lance into his side, and immediately blood and water flowed out. </a:t>
            </a:r>
            <a:r>
              <a:rPr lang="en-US" b="1" baseline="30000" dirty="0"/>
              <a:t>35 </a:t>
            </a:r>
            <a:r>
              <a:rPr lang="en-US" dirty="0"/>
              <a:t>An eyewitness has testified, and his testimony is true; he knows</a:t>
            </a:r>
            <a:r>
              <a:rPr lang="en-US" baseline="30000" dirty="0"/>
              <a:t>[</a:t>
            </a:r>
            <a:r>
              <a:rPr lang="en-US" baseline="30000" dirty="0">
                <a:hlinkClick r:id="rId3" tooltip="See footnote p"/>
              </a:rPr>
              <a:t>p</a:t>
            </a:r>
            <a:r>
              <a:rPr lang="en-US" baseline="30000" dirty="0"/>
              <a:t>]</a:t>
            </a:r>
            <a:r>
              <a:rPr lang="en-US" dirty="0"/>
              <a:t> that he is speaking the truth, so that you also may [come to] believe. </a:t>
            </a:r>
            <a:r>
              <a:rPr lang="en-US" b="1" baseline="30000" dirty="0"/>
              <a:t>36 </a:t>
            </a:r>
            <a:r>
              <a:rPr lang="en-US" dirty="0"/>
              <a:t>For this happened so that the scripture passage might be fulfilled:</a:t>
            </a:r>
          </a:p>
          <a:p>
            <a:r>
              <a:rPr lang="en-US" dirty="0"/>
              <a:t>“Not a bone of it will be broken.”</a:t>
            </a:r>
          </a:p>
          <a:p>
            <a:r>
              <a:rPr lang="en-US" b="1" baseline="30000" dirty="0"/>
              <a:t>37 </a:t>
            </a:r>
            <a:r>
              <a:rPr lang="en-US" dirty="0"/>
              <a:t>And again another passage says:</a:t>
            </a:r>
          </a:p>
          <a:p>
            <a:r>
              <a:rPr lang="en-US" dirty="0"/>
              <a:t>“They will look upon him whom they have pierced.”</a:t>
            </a:r>
          </a:p>
          <a:p>
            <a:r>
              <a:rPr lang="en-US" b="1" dirty="0"/>
              <a:t>The Burial of Jesus.</a:t>
            </a:r>
            <a:r>
              <a:rPr lang="en-US" baseline="30000" dirty="0"/>
              <a:t>[</a:t>
            </a:r>
            <a:r>
              <a:rPr lang="en-US" baseline="30000" dirty="0">
                <a:hlinkClick r:id="rId4" tooltip="See footnote q"/>
              </a:rPr>
              <a:t>q</a:t>
            </a:r>
            <a:r>
              <a:rPr lang="en-US" baseline="30000" dirty="0"/>
              <a:t>]</a:t>
            </a:r>
            <a:r>
              <a:rPr lang="en-US" dirty="0"/>
              <a:t> </a:t>
            </a:r>
            <a:r>
              <a:rPr lang="en-US" b="1" baseline="30000" dirty="0"/>
              <a:t>38 </a:t>
            </a:r>
            <a:r>
              <a:rPr lang="en-US" dirty="0"/>
              <a:t>After this, Joseph of Arimathea, secretly a disciple of Jesus for fear of the Jews, asked Pilate if he could remove the body of Jesus. And Pilate permitted it. So he came and took his body. </a:t>
            </a:r>
            <a:r>
              <a:rPr lang="en-US" b="1" baseline="30000" dirty="0"/>
              <a:t>39 </a:t>
            </a:r>
            <a:r>
              <a:rPr lang="en-US" dirty="0"/>
              <a:t>Nicodemus, the one who had first come to him at night, also came bringing a mixture of myrrh and aloes weighing about one hundred pounds. </a:t>
            </a:r>
            <a:r>
              <a:rPr lang="en-US" b="1" baseline="30000" dirty="0"/>
              <a:t>40 </a:t>
            </a:r>
            <a:r>
              <a:rPr lang="en-US" dirty="0"/>
              <a:t>They took the body of Jesus and bound it with burial cloths along with the spices, according to the Jewish burial custom. </a:t>
            </a:r>
            <a:r>
              <a:rPr lang="en-US" b="1" baseline="30000" dirty="0"/>
              <a:t>41 </a:t>
            </a:r>
            <a:r>
              <a:rPr lang="en-US" dirty="0"/>
              <a:t>Now in the place where he had been crucified there was a garden, and in the garden a new tomb, in which no one had yet been buried. </a:t>
            </a:r>
            <a:r>
              <a:rPr lang="en-US" b="1" baseline="30000" dirty="0"/>
              <a:t>42 </a:t>
            </a:r>
            <a:r>
              <a:rPr lang="en-US" dirty="0"/>
              <a:t>So they laid Jesus there because of the Jewish preparation day; for the tomb was close by.</a:t>
            </a:r>
          </a:p>
          <a:p>
            <a:endParaRPr lang="en-US" dirty="0"/>
          </a:p>
        </p:txBody>
      </p:sp>
    </p:spTree>
    <p:extLst>
      <p:ext uri="{BB962C8B-B14F-4D97-AF65-F5344CB8AC3E}">
        <p14:creationId xmlns:p14="http://schemas.microsoft.com/office/powerpoint/2010/main" val="1556933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text, painting, indoor, rug&#10;&#10;Description automatically generated">
            <a:extLst>
              <a:ext uri="{FF2B5EF4-FFF2-40B4-BE49-F238E27FC236}">
                <a16:creationId xmlns:a16="http://schemas.microsoft.com/office/drawing/2014/main" id="{A2322F49-1DFD-46F9-949D-0C69E874141B}"/>
              </a:ext>
            </a:extLst>
          </p:cNvPr>
          <p:cNvPicPr>
            <a:picLocks noChangeAspect="1"/>
          </p:cNvPicPr>
          <p:nvPr/>
        </p:nvPicPr>
        <p:blipFill rotWithShape="1">
          <a:blip r:embed="rId2">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0435" r="1" b="7248"/>
          <a:stretch/>
        </p:blipFill>
        <p:spPr>
          <a:xfrm>
            <a:off x="5797543" y="10"/>
            <a:ext cx="6394152" cy="6857990"/>
          </a:xfrm>
          <a:prstGeom prst="rect">
            <a:avLst/>
          </a:prstGeom>
        </p:spPr>
      </p:pic>
      <p:pic>
        <p:nvPicPr>
          <p:cNvPr id="12" name="Picture 11">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031B849-C258-4F1A-BFBD-DF57EBDB0A41}"/>
              </a:ext>
            </a:extLst>
          </p:cNvPr>
          <p:cNvSpPr>
            <a:spLocks noGrp="1"/>
          </p:cNvSpPr>
          <p:nvPr>
            <p:ph type="title"/>
          </p:nvPr>
        </p:nvSpPr>
        <p:spPr>
          <a:xfrm>
            <a:off x="293720" y="257270"/>
            <a:ext cx="6079088" cy="1311664"/>
          </a:xfrm>
        </p:spPr>
        <p:txBody>
          <a:bodyPr>
            <a:noAutofit/>
          </a:bodyPr>
          <a:lstStyle/>
          <a:p>
            <a:r>
              <a:rPr lang="en-US" sz="6000" dirty="0">
                <a:solidFill>
                  <a:srgbClr val="000000"/>
                </a:solidFill>
                <a:latin typeface="+mn-lt"/>
              </a:rPr>
              <a:t>Book of Glory</a:t>
            </a:r>
          </a:p>
        </p:txBody>
      </p:sp>
      <p:sp>
        <p:nvSpPr>
          <p:cNvPr id="7" name="Content Placeholder 8">
            <a:extLst>
              <a:ext uri="{FF2B5EF4-FFF2-40B4-BE49-F238E27FC236}">
                <a16:creationId xmlns:a16="http://schemas.microsoft.com/office/drawing/2014/main" id="{4063CC6A-A7C5-415F-A7A9-BB69D6B60752}"/>
              </a:ext>
            </a:extLst>
          </p:cNvPr>
          <p:cNvSpPr>
            <a:spLocks noGrp="1"/>
          </p:cNvSpPr>
          <p:nvPr>
            <p:ph idx="1"/>
          </p:nvPr>
        </p:nvSpPr>
        <p:spPr>
          <a:xfrm>
            <a:off x="293719" y="1324948"/>
            <a:ext cx="6676247" cy="5383762"/>
          </a:xfrm>
        </p:spPr>
        <p:txBody>
          <a:bodyPr anchor="ctr">
            <a:normAutofit lnSpcReduction="10000"/>
          </a:bodyPr>
          <a:lstStyle/>
          <a:p>
            <a:r>
              <a:rPr lang="en-US" sz="2400" dirty="0">
                <a:solidFill>
                  <a:srgbClr val="000000"/>
                </a:solidFill>
              </a:rPr>
              <a:t>Last Supper/Washing of Feet</a:t>
            </a:r>
          </a:p>
          <a:p>
            <a:r>
              <a:rPr lang="en-US" sz="2400" dirty="0">
                <a:solidFill>
                  <a:srgbClr val="000000"/>
                </a:solidFill>
              </a:rPr>
              <a:t>Farewell Discourse (Great Discourse/Prayer)</a:t>
            </a:r>
          </a:p>
          <a:p>
            <a:r>
              <a:rPr lang="en-US" sz="2400" dirty="0">
                <a:solidFill>
                  <a:srgbClr val="000000"/>
                </a:solidFill>
              </a:rPr>
              <a:t>Glory Revealed-Going to the Father</a:t>
            </a:r>
          </a:p>
          <a:p>
            <a:r>
              <a:rPr lang="en-US" sz="2400" dirty="0">
                <a:solidFill>
                  <a:srgbClr val="000000"/>
                </a:solidFill>
              </a:rPr>
              <a:t>Vine and the Branches</a:t>
            </a:r>
          </a:p>
          <a:p>
            <a:r>
              <a:rPr lang="en-US" sz="2400" dirty="0">
                <a:solidFill>
                  <a:srgbClr val="000000"/>
                </a:solidFill>
              </a:rPr>
              <a:t>Spirit of God-Gift of Peace and Joy</a:t>
            </a:r>
          </a:p>
          <a:p>
            <a:r>
              <a:rPr lang="en-US" sz="2400" dirty="0">
                <a:solidFill>
                  <a:srgbClr val="000000"/>
                </a:solidFill>
              </a:rPr>
              <a:t>Prayer: Glorifying the Father</a:t>
            </a:r>
          </a:p>
          <a:p>
            <a:r>
              <a:rPr lang="en-US" sz="2400" dirty="0">
                <a:solidFill>
                  <a:srgbClr val="000000"/>
                </a:solidFill>
              </a:rPr>
              <a:t>Prayer for the Disciples and Mission</a:t>
            </a:r>
          </a:p>
          <a:p>
            <a:r>
              <a:rPr lang="en-US" sz="2400" dirty="0">
                <a:solidFill>
                  <a:srgbClr val="000000"/>
                </a:solidFill>
              </a:rPr>
              <a:t>Prayer for Unity</a:t>
            </a:r>
          </a:p>
          <a:p>
            <a:r>
              <a:rPr lang="en-US" sz="2400" dirty="0">
                <a:solidFill>
                  <a:srgbClr val="000000"/>
                </a:solidFill>
              </a:rPr>
              <a:t>Arrest</a:t>
            </a:r>
          </a:p>
          <a:p>
            <a:r>
              <a:rPr lang="en-US" sz="2400" dirty="0">
                <a:solidFill>
                  <a:srgbClr val="000000"/>
                </a:solidFill>
              </a:rPr>
              <a:t>Trial Before Pilate</a:t>
            </a:r>
          </a:p>
          <a:p>
            <a:r>
              <a:rPr lang="en-US" sz="2400" dirty="0">
                <a:solidFill>
                  <a:srgbClr val="000000"/>
                </a:solidFill>
              </a:rPr>
              <a:t>Crucifixion</a:t>
            </a:r>
          </a:p>
          <a:p>
            <a:r>
              <a:rPr lang="en-US" sz="2400" dirty="0">
                <a:solidFill>
                  <a:srgbClr val="000000"/>
                </a:solidFill>
              </a:rPr>
              <a:t>Risen Lord and Movement to Faith</a:t>
            </a:r>
          </a:p>
        </p:txBody>
      </p:sp>
    </p:spTree>
    <p:extLst>
      <p:ext uri="{BB962C8B-B14F-4D97-AF65-F5344CB8AC3E}">
        <p14:creationId xmlns:p14="http://schemas.microsoft.com/office/powerpoint/2010/main" val="41425341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273004" cy="6463308"/>
          </a:xfrm>
          <a:prstGeom prst="rect">
            <a:avLst/>
          </a:prstGeom>
          <a:noFill/>
        </p:spPr>
        <p:txBody>
          <a:bodyPr wrap="square" rtlCol="0">
            <a:spAutoFit/>
          </a:bodyPr>
          <a:lstStyle/>
          <a:p>
            <a:r>
              <a:rPr lang="en-US" dirty="0"/>
              <a:t>  </a:t>
            </a:r>
            <a:r>
              <a:rPr lang="en-US" b="1" dirty="0"/>
              <a:t>Chapter 20</a:t>
            </a:r>
            <a:r>
              <a:rPr lang="en-US" baseline="30000" dirty="0"/>
              <a:t>[</a:t>
            </a:r>
            <a:r>
              <a:rPr lang="en-US" baseline="30000" dirty="0">
                <a:hlinkClick r:id="rId2" tooltip="See footnote a"/>
              </a:rPr>
              <a:t>a</a:t>
            </a:r>
            <a:r>
              <a:rPr lang="en-US" baseline="30000" dirty="0"/>
              <a:t>]</a:t>
            </a:r>
            <a:endParaRPr lang="en-US" b="1" dirty="0"/>
          </a:p>
          <a:p>
            <a:r>
              <a:rPr lang="en-US" b="1" dirty="0"/>
              <a:t>The Empty Tomb.</a:t>
            </a:r>
            <a:r>
              <a:rPr lang="en-US" baseline="30000" dirty="0"/>
              <a:t>[</a:t>
            </a:r>
            <a:r>
              <a:rPr lang="en-US" baseline="30000" dirty="0">
                <a:hlinkClick r:id="rId3" tooltip="See footnote b"/>
              </a:rPr>
              <a:t>b</a:t>
            </a:r>
            <a:r>
              <a:rPr lang="en-US" baseline="30000" dirty="0"/>
              <a:t>]</a:t>
            </a:r>
            <a:r>
              <a:rPr lang="en-US" dirty="0"/>
              <a:t> </a:t>
            </a:r>
            <a:r>
              <a:rPr lang="en-US" b="1" baseline="30000" dirty="0"/>
              <a:t>1 </a:t>
            </a:r>
            <a:r>
              <a:rPr lang="en-US" dirty="0"/>
              <a:t>On the first day of the week, Mary of Magdala came to the tomb early in the morning, while it was still dark,</a:t>
            </a:r>
            <a:r>
              <a:rPr lang="en-US" baseline="30000" dirty="0"/>
              <a:t>[</a:t>
            </a:r>
            <a:r>
              <a:rPr lang="en-US" baseline="30000" dirty="0">
                <a:hlinkClick r:id="rId4" tooltip="See footnote c"/>
              </a:rPr>
              <a:t>c</a:t>
            </a:r>
            <a:r>
              <a:rPr lang="en-US" baseline="30000" dirty="0"/>
              <a:t>]</a:t>
            </a:r>
            <a:r>
              <a:rPr lang="en-US" dirty="0"/>
              <a:t> and saw the stone removed from the tomb. </a:t>
            </a:r>
            <a:r>
              <a:rPr lang="en-US" b="1" baseline="30000" dirty="0"/>
              <a:t>2 </a:t>
            </a:r>
            <a:r>
              <a:rPr lang="en-US" dirty="0"/>
              <a:t>So she ran</a:t>
            </a:r>
            <a:r>
              <a:rPr lang="en-US" baseline="30000" dirty="0"/>
              <a:t>[</a:t>
            </a:r>
            <a:r>
              <a:rPr lang="en-US" baseline="30000" dirty="0">
                <a:hlinkClick r:id="rId5" tooltip="See footnote d"/>
              </a:rPr>
              <a:t>d</a:t>
            </a:r>
            <a:r>
              <a:rPr lang="en-US" baseline="30000" dirty="0"/>
              <a:t>]</a:t>
            </a:r>
            <a:r>
              <a:rPr lang="en-US" dirty="0"/>
              <a:t> and went to Simon Peter and to the other disciple whom Jesus loved, and told them, “They have taken the Lord from the tomb, and we don’t know where they put him.” </a:t>
            </a:r>
            <a:r>
              <a:rPr lang="en-US" b="1" baseline="30000" dirty="0"/>
              <a:t>3 </a:t>
            </a:r>
            <a:r>
              <a:rPr lang="en-US" baseline="30000" dirty="0"/>
              <a:t>[</a:t>
            </a:r>
            <a:r>
              <a:rPr lang="en-US" baseline="30000" dirty="0">
                <a:hlinkClick r:id="rId6" tooltip="See footnote e"/>
              </a:rPr>
              <a:t>e</a:t>
            </a:r>
            <a:r>
              <a:rPr lang="en-US" baseline="30000" dirty="0"/>
              <a:t>]</a:t>
            </a:r>
            <a:r>
              <a:rPr lang="en-US" dirty="0"/>
              <a:t>So Peter and the other disciple went out and came to the tomb. </a:t>
            </a:r>
            <a:r>
              <a:rPr lang="en-US" b="1" baseline="30000" dirty="0"/>
              <a:t>4 </a:t>
            </a:r>
            <a:r>
              <a:rPr lang="en-US" dirty="0"/>
              <a:t>They both ran, but the other disciple ran faster than Peter and arrived at the tomb first; </a:t>
            </a:r>
            <a:r>
              <a:rPr lang="en-US" b="1" baseline="30000" dirty="0"/>
              <a:t>5 </a:t>
            </a:r>
            <a:r>
              <a:rPr lang="en-US" dirty="0"/>
              <a:t>he bent down and saw the burial cloths there, but did not go in. </a:t>
            </a:r>
            <a:r>
              <a:rPr lang="en-US" b="1" baseline="30000" dirty="0"/>
              <a:t>6 </a:t>
            </a:r>
            <a:r>
              <a:rPr lang="en-US" dirty="0"/>
              <a:t>When Simon Peter arrived after him, he went into the tomb and saw the burial cloths</a:t>
            </a:r>
            <a:r>
              <a:rPr lang="en-US" baseline="30000" dirty="0"/>
              <a:t>[</a:t>
            </a:r>
            <a:r>
              <a:rPr lang="en-US" baseline="30000" dirty="0">
                <a:hlinkClick r:id="rId7" tooltip="See footnote f"/>
              </a:rPr>
              <a:t>f</a:t>
            </a:r>
            <a:r>
              <a:rPr lang="en-US" baseline="30000" dirty="0"/>
              <a:t>]</a:t>
            </a:r>
            <a:r>
              <a:rPr lang="en-US" dirty="0"/>
              <a:t> there, </a:t>
            </a:r>
            <a:r>
              <a:rPr lang="en-US" b="1" baseline="30000" dirty="0"/>
              <a:t>7 </a:t>
            </a:r>
            <a:r>
              <a:rPr lang="en-US" dirty="0"/>
              <a:t>and the cloth that had covered his head, not with the burial cloths but rolled up in a separate place. </a:t>
            </a:r>
            <a:r>
              <a:rPr lang="en-US" b="1" baseline="30000" dirty="0"/>
              <a:t>8 </a:t>
            </a:r>
            <a:r>
              <a:rPr lang="en-US" dirty="0"/>
              <a:t>Then the other disciple also went in, the one who had arrived at the tomb first, and he saw and believed. </a:t>
            </a:r>
            <a:r>
              <a:rPr lang="en-US" b="1" baseline="30000" dirty="0"/>
              <a:t>9 </a:t>
            </a:r>
            <a:r>
              <a:rPr lang="en-US" baseline="30000" dirty="0"/>
              <a:t>[</a:t>
            </a:r>
            <a:r>
              <a:rPr lang="en-US" baseline="30000" dirty="0">
                <a:hlinkClick r:id="rId8" tooltip="See footnote g"/>
              </a:rPr>
              <a:t>g</a:t>
            </a:r>
            <a:r>
              <a:rPr lang="en-US" baseline="30000" dirty="0"/>
              <a:t>]</a:t>
            </a:r>
            <a:r>
              <a:rPr lang="en-US" dirty="0"/>
              <a:t>For they did not yet understand the scripture that he had to rise from the dead. </a:t>
            </a:r>
            <a:r>
              <a:rPr lang="en-US" b="1" baseline="30000" dirty="0"/>
              <a:t>10 </a:t>
            </a:r>
            <a:r>
              <a:rPr lang="en-US" dirty="0"/>
              <a:t>Then the disciples returned home.</a:t>
            </a:r>
          </a:p>
          <a:p>
            <a:r>
              <a:rPr lang="en-US" b="1" dirty="0"/>
              <a:t>The Appearance to Mary of Magdala.</a:t>
            </a:r>
            <a:r>
              <a:rPr lang="en-US" baseline="30000" dirty="0"/>
              <a:t>[</a:t>
            </a:r>
            <a:r>
              <a:rPr lang="en-US" baseline="30000" dirty="0">
                <a:hlinkClick r:id="rId9" tooltip="See footnote h"/>
              </a:rPr>
              <a:t>h</a:t>
            </a:r>
            <a:r>
              <a:rPr lang="en-US" baseline="30000" dirty="0"/>
              <a:t>]</a:t>
            </a:r>
            <a:r>
              <a:rPr lang="en-US" dirty="0"/>
              <a:t> </a:t>
            </a:r>
            <a:r>
              <a:rPr lang="en-US" b="1" baseline="30000" dirty="0"/>
              <a:t>11 </a:t>
            </a:r>
            <a:r>
              <a:rPr lang="en-US" dirty="0"/>
              <a:t>But Mary stayed outside the tomb weeping. And as she wept, she bent over into the tomb </a:t>
            </a:r>
            <a:r>
              <a:rPr lang="en-US" b="1" baseline="30000" dirty="0"/>
              <a:t>12 </a:t>
            </a:r>
            <a:r>
              <a:rPr lang="en-US" dirty="0"/>
              <a:t>and saw two angels in white sitting there, one at the head and one at the feet where the body of Jesus had been. </a:t>
            </a:r>
            <a:r>
              <a:rPr lang="en-US" b="1" baseline="30000" dirty="0"/>
              <a:t>13 </a:t>
            </a:r>
            <a:r>
              <a:rPr lang="en-US" dirty="0"/>
              <a:t>And they said to her, “Woman, why are you weeping?” She said to them, “They have taken my Lord, and I don’t know where they laid him.” </a:t>
            </a:r>
            <a:r>
              <a:rPr lang="en-US" b="1" baseline="30000" dirty="0"/>
              <a:t>14 </a:t>
            </a:r>
            <a:r>
              <a:rPr lang="en-US" dirty="0"/>
              <a:t>When she had said this, she turned around and saw Jesus there, but did not know it was Jesus. </a:t>
            </a:r>
            <a:r>
              <a:rPr lang="en-US" b="1" baseline="30000" dirty="0"/>
              <a:t>15 </a:t>
            </a:r>
            <a:r>
              <a:rPr lang="en-US" dirty="0"/>
              <a:t>Jesus said to her, “Woman, why are you weeping? Whom are you looking for?” She thought it was the gardener and said to him, “Sir, if you carried him away, tell me where you laid him, and I will take him.” </a:t>
            </a:r>
            <a:r>
              <a:rPr lang="en-US" b="1" baseline="30000" dirty="0"/>
              <a:t>16 </a:t>
            </a:r>
            <a:r>
              <a:rPr lang="en-US" dirty="0"/>
              <a:t>Jesus said to her, “Mary!” She turned and said to him in Hebrew, “</a:t>
            </a:r>
            <a:r>
              <a:rPr lang="en-US" dirty="0" err="1"/>
              <a:t>Rabbouni</a:t>
            </a:r>
            <a:r>
              <a:rPr lang="en-US" dirty="0"/>
              <a:t>,”</a:t>
            </a:r>
            <a:r>
              <a:rPr lang="en-US" baseline="30000" dirty="0"/>
              <a:t>[</a:t>
            </a:r>
            <a:r>
              <a:rPr lang="en-US" baseline="30000" dirty="0">
                <a:hlinkClick r:id="rId10" tooltip="See footnote i"/>
              </a:rPr>
              <a:t>i</a:t>
            </a:r>
            <a:r>
              <a:rPr lang="en-US" baseline="30000" dirty="0"/>
              <a:t>]</a:t>
            </a:r>
            <a:r>
              <a:rPr lang="en-US" dirty="0"/>
              <a:t> which means Teacher. </a:t>
            </a:r>
            <a:r>
              <a:rPr lang="en-US" b="1" baseline="30000" dirty="0"/>
              <a:t>17 </a:t>
            </a:r>
            <a:r>
              <a:rPr lang="en-US" dirty="0"/>
              <a:t>Jesus said to her, “Stop holding on to me,</a:t>
            </a:r>
            <a:r>
              <a:rPr lang="en-US" baseline="30000" dirty="0"/>
              <a:t>[</a:t>
            </a:r>
            <a:r>
              <a:rPr lang="en-US" baseline="30000" dirty="0">
                <a:hlinkClick r:id="rId11" tooltip="See footnote j"/>
              </a:rPr>
              <a:t>j</a:t>
            </a:r>
            <a:r>
              <a:rPr lang="en-US" baseline="30000" dirty="0"/>
              <a:t>]</a:t>
            </a:r>
            <a:r>
              <a:rPr lang="en-US" dirty="0"/>
              <a:t> for I have not yet ascended to the Father. But go to my brothers and tell them, ‘I am going to my Father and your Father, to my God and your God.’” </a:t>
            </a:r>
            <a:r>
              <a:rPr lang="en-US" b="1" baseline="30000" dirty="0"/>
              <a:t>18 </a:t>
            </a:r>
            <a:r>
              <a:rPr lang="en-US" dirty="0"/>
              <a:t>Mary of Magdala went and announced to the disciples, “I have seen the Lord,” and what he told her.</a:t>
            </a:r>
          </a:p>
          <a:p>
            <a:endParaRPr lang="en-US" dirty="0"/>
          </a:p>
        </p:txBody>
      </p:sp>
    </p:spTree>
    <p:extLst>
      <p:ext uri="{BB962C8B-B14F-4D97-AF65-F5344CB8AC3E}">
        <p14:creationId xmlns:p14="http://schemas.microsoft.com/office/powerpoint/2010/main" val="14702695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189029" cy="5355312"/>
          </a:xfrm>
          <a:prstGeom prst="rect">
            <a:avLst/>
          </a:prstGeom>
          <a:noFill/>
        </p:spPr>
        <p:txBody>
          <a:bodyPr wrap="square" rtlCol="0">
            <a:spAutoFit/>
          </a:bodyPr>
          <a:lstStyle/>
          <a:p>
            <a:r>
              <a:rPr lang="en-US" b="1" dirty="0"/>
              <a:t>Appearance to the Disciples.</a:t>
            </a:r>
            <a:r>
              <a:rPr lang="en-US" baseline="30000" dirty="0"/>
              <a:t>[</a:t>
            </a:r>
            <a:r>
              <a:rPr lang="en-US" baseline="30000" dirty="0">
                <a:hlinkClick r:id="rId2" tooltip="See footnote k"/>
              </a:rPr>
              <a:t>k</a:t>
            </a:r>
            <a:r>
              <a:rPr lang="en-US" baseline="30000" dirty="0"/>
              <a:t>]</a:t>
            </a:r>
            <a:r>
              <a:rPr lang="en-US" dirty="0"/>
              <a:t> </a:t>
            </a:r>
            <a:r>
              <a:rPr lang="en-US" b="1" baseline="30000" dirty="0"/>
              <a:t>19 </a:t>
            </a:r>
            <a:r>
              <a:rPr lang="en-US" dirty="0"/>
              <a:t>On the evening of that first day of the week, when the doors were locked, where the disciples</a:t>
            </a:r>
            <a:r>
              <a:rPr lang="en-US" baseline="30000" dirty="0"/>
              <a:t>[</a:t>
            </a:r>
            <a:r>
              <a:rPr lang="en-US" baseline="30000" dirty="0">
                <a:hlinkClick r:id="rId3" tooltip="See footnote l"/>
              </a:rPr>
              <a:t>l</a:t>
            </a:r>
            <a:r>
              <a:rPr lang="en-US" baseline="30000" dirty="0"/>
              <a:t>]</a:t>
            </a:r>
            <a:r>
              <a:rPr lang="en-US" dirty="0"/>
              <a:t> were, for fear of the Jews, Jesus came and stood in their midst and said to them, “Peace be with you.” </a:t>
            </a:r>
            <a:r>
              <a:rPr lang="en-US" b="1" baseline="30000" dirty="0"/>
              <a:t>20 </a:t>
            </a:r>
            <a:r>
              <a:rPr lang="en-US" dirty="0"/>
              <a:t>When he had said this, he showed them his hands and his side.</a:t>
            </a:r>
            <a:r>
              <a:rPr lang="en-US" baseline="30000" dirty="0"/>
              <a:t>[</a:t>
            </a:r>
            <a:r>
              <a:rPr lang="en-US" baseline="30000" dirty="0">
                <a:hlinkClick r:id="rId4" tooltip="See footnote m"/>
              </a:rPr>
              <a:t>m</a:t>
            </a:r>
            <a:r>
              <a:rPr lang="en-US" baseline="30000" dirty="0"/>
              <a:t>]</a:t>
            </a:r>
            <a:r>
              <a:rPr lang="en-US" dirty="0"/>
              <a:t> The disciples rejoiced when they saw the Lord. </a:t>
            </a:r>
            <a:r>
              <a:rPr lang="en-US" b="1" baseline="30000" dirty="0"/>
              <a:t>21 </a:t>
            </a:r>
            <a:r>
              <a:rPr lang="en-US" baseline="30000" dirty="0"/>
              <a:t>[</a:t>
            </a:r>
            <a:r>
              <a:rPr lang="en-US" baseline="30000" dirty="0">
                <a:hlinkClick r:id="rId5" tooltip="See footnote n"/>
              </a:rPr>
              <a:t>n</a:t>
            </a:r>
            <a:r>
              <a:rPr lang="en-US" baseline="30000" dirty="0"/>
              <a:t>]</a:t>
            </a:r>
            <a:r>
              <a:rPr lang="en-US" dirty="0"/>
              <a:t>[Jesus] said to them again, “Peace be with you. As the Father has sent me, so I send you.” </a:t>
            </a:r>
            <a:r>
              <a:rPr lang="en-US" b="1" baseline="30000" dirty="0"/>
              <a:t>22 </a:t>
            </a:r>
            <a:r>
              <a:rPr lang="en-US" baseline="30000" dirty="0"/>
              <a:t>[</a:t>
            </a:r>
            <a:r>
              <a:rPr lang="en-US" baseline="30000" dirty="0">
                <a:hlinkClick r:id="rId6" tooltip="See footnote o"/>
              </a:rPr>
              <a:t>o</a:t>
            </a:r>
            <a:r>
              <a:rPr lang="en-US" baseline="30000" dirty="0"/>
              <a:t>]</a:t>
            </a:r>
            <a:r>
              <a:rPr lang="en-US" dirty="0"/>
              <a:t>And when he had said this, he breathed on them and said to them, “Receive the holy Spirit. </a:t>
            </a:r>
            <a:r>
              <a:rPr lang="en-US" b="1" baseline="30000" dirty="0"/>
              <a:t>23 </a:t>
            </a:r>
            <a:r>
              <a:rPr lang="en-US" baseline="30000" dirty="0"/>
              <a:t>[</a:t>
            </a:r>
            <a:r>
              <a:rPr lang="en-US" baseline="30000" dirty="0">
                <a:hlinkClick r:id="rId7" tooltip="See footnote p"/>
              </a:rPr>
              <a:t>p</a:t>
            </a:r>
            <a:r>
              <a:rPr lang="en-US" baseline="30000" dirty="0"/>
              <a:t>]</a:t>
            </a:r>
            <a:r>
              <a:rPr lang="en-US" dirty="0"/>
              <a:t>Whose sins you forgive are forgiven them, and whose sins you retain are retained.”</a:t>
            </a:r>
          </a:p>
          <a:p>
            <a:r>
              <a:rPr lang="en-US" b="1" dirty="0"/>
              <a:t>Thomas.</a:t>
            </a:r>
            <a:r>
              <a:rPr lang="en-US" dirty="0"/>
              <a:t> </a:t>
            </a:r>
            <a:r>
              <a:rPr lang="en-US" b="1" baseline="30000" dirty="0"/>
              <a:t>24 </a:t>
            </a:r>
            <a:r>
              <a:rPr lang="en-US" dirty="0"/>
              <a:t>Thomas, called Didymus, one of the Twelve, was not with them when Jesus came. </a:t>
            </a:r>
            <a:r>
              <a:rPr lang="en-US" b="1" baseline="30000" dirty="0"/>
              <a:t>25 </a:t>
            </a:r>
            <a:r>
              <a:rPr lang="en-US" dirty="0"/>
              <a:t>So the other disciples said to him, “We have seen the Lord.” But he said to them, “Unless I see the mark of the nails in his hands and put my finger into the </a:t>
            </a:r>
            <a:r>
              <a:rPr lang="en-US" dirty="0" err="1"/>
              <a:t>nailmarks</a:t>
            </a:r>
            <a:r>
              <a:rPr lang="en-US" dirty="0"/>
              <a:t> and put my hand into his side, I will not believe.” </a:t>
            </a:r>
            <a:r>
              <a:rPr lang="en-US" b="1" baseline="30000" dirty="0"/>
              <a:t>26 </a:t>
            </a:r>
            <a:r>
              <a:rPr lang="en-US" dirty="0"/>
              <a:t>Now a week later his disciples were again inside and Thomas was with them. Jesus came, although the doors were locked, and stood in their midst and said, “Peace be with you.” </a:t>
            </a:r>
            <a:r>
              <a:rPr lang="en-US" b="1" baseline="30000" dirty="0"/>
              <a:t>27 </a:t>
            </a:r>
            <a:r>
              <a:rPr lang="en-US" dirty="0"/>
              <a:t>Then he said to Thomas, “Put your finger here and see my hands, and bring your hand and put it into my side, and do not be unbelieving, but believe.” </a:t>
            </a:r>
            <a:r>
              <a:rPr lang="en-US" b="1" baseline="30000" dirty="0"/>
              <a:t>28 </a:t>
            </a:r>
            <a:r>
              <a:rPr lang="en-US" baseline="30000" dirty="0"/>
              <a:t>[</a:t>
            </a:r>
            <a:r>
              <a:rPr lang="en-US" baseline="30000" dirty="0">
                <a:hlinkClick r:id="rId8" tooltip="See footnote q"/>
              </a:rPr>
              <a:t>q</a:t>
            </a:r>
            <a:r>
              <a:rPr lang="en-US" baseline="30000" dirty="0"/>
              <a:t>]</a:t>
            </a:r>
            <a:r>
              <a:rPr lang="en-US" dirty="0"/>
              <a:t>Thomas answered and said to him, “My Lord and my God!” </a:t>
            </a:r>
            <a:r>
              <a:rPr lang="en-US" b="1" baseline="30000" dirty="0"/>
              <a:t>29 </a:t>
            </a:r>
            <a:r>
              <a:rPr lang="en-US" baseline="30000" dirty="0"/>
              <a:t>[</a:t>
            </a:r>
            <a:r>
              <a:rPr lang="en-US" baseline="30000" dirty="0">
                <a:hlinkClick r:id="rId9" tooltip="See footnote r"/>
              </a:rPr>
              <a:t>r</a:t>
            </a:r>
            <a:r>
              <a:rPr lang="en-US" baseline="30000" dirty="0"/>
              <a:t>]</a:t>
            </a:r>
            <a:r>
              <a:rPr lang="en-US" dirty="0"/>
              <a:t>Jesus said to him, “Have you come to believe because you have seen me? Blessed are those who have not seen and have believed.”</a:t>
            </a:r>
          </a:p>
          <a:p>
            <a:r>
              <a:rPr lang="en-US" b="1" dirty="0"/>
              <a:t>Conclusion.</a:t>
            </a:r>
            <a:r>
              <a:rPr lang="en-US" baseline="30000" dirty="0"/>
              <a:t>[</a:t>
            </a:r>
            <a:r>
              <a:rPr lang="en-US" baseline="30000" dirty="0">
                <a:hlinkClick r:id="rId10" tooltip="See footnote s"/>
              </a:rPr>
              <a:t>s</a:t>
            </a:r>
            <a:r>
              <a:rPr lang="en-US" baseline="30000" dirty="0"/>
              <a:t>]</a:t>
            </a:r>
            <a:r>
              <a:rPr lang="en-US" dirty="0"/>
              <a:t> </a:t>
            </a:r>
            <a:r>
              <a:rPr lang="en-US" b="1" baseline="30000" dirty="0"/>
              <a:t>30 </a:t>
            </a:r>
            <a:r>
              <a:rPr lang="en-US" dirty="0"/>
              <a:t>Now Jesus did many other signs in the presence of [his] disciples that are not written in this book. </a:t>
            </a:r>
            <a:r>
              <a:rPr lang="en-US" b="1" baseline="30000" dirty="0"/>
              <a:t>31 </a:t>
            </a:r>
            <a:r>
              <a:rPr lang="en-US" dirty="0"/>
              <a:t>But these are written that you may [come to] believe that Jesus is the Messiah, the Son of God, and that through this belief you may have life in his name.</a:t>
            </a:r>
          </a:p>
          <a:p>
            <a:endParaRPr lang="en-US" dirty="0"/>
          </a:p>
        </p:txBody>
      </p:sp>
    </p:spTree>
    <p:extLst>
      <p:ext uri="{BB962C8B-B14F-4D97-AF65-F5344CB8AC3E}">
        <p14:creationId xmlns:p14="http://schemas.microsoft.com/office/powerpoint/2010/main" val="5864576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133045" cy="5909310"/>
          </a:xfrm>
          <a:prstGeom prst="rect">
            <a:avLst/>
          </a:prstGeom>
          <a:noFill/>
        </p:spPr>
        <p:txBody>
          <a:bodyPr wrap="square" rtlCol="0">
            <a:spAutoFit/>
          </a:bodyPr>
          <a:lstStyle/>
          <a:p>
            <a:r>
              <a:rPr lang="en-US" dirty="0"/>
              <a:t>  IV. Epilogue: The Resurrection Appearance in Galilee</a:t>
            </a:r>
          </a:p>
          <a:p>
            <a:r>
              <a:rPr lang="en-US" b="1" dirty="0"/>
              <a:t>Chapter 21</a:t>
            </a:r>
          </a:p>
          <a:p>
            <a:r>
              <a:rPr lang="en-US" b="1" dirty="0"/>
              <a:t>The Appearance to the Seven Disciples.</a:t>
            </a:r>
            <a:r>
              <a:rPr lang="en-US" dirty="0"/>
              <a:t> </a:t>
            </a:r>
            <a:r>
              <a:rPr lang="en-US" b="1" baseline="30000" dirty="0"/>
              <a:t>1 </a:t>
            </a:r>
            <a:r>
              <a:rPr lang="en-US" baseline="30000" dirty="0"/>
              <a:t>[</a:t>
            </a:r>
            <a:r>
              <a:rPr lang="en-US" baseline="30000" dirty="0">
                <a:hlinkClick r:id="rId2" tooltip="See footnote a"/>
              </a:rPr>
              <a:t>a</a:t>
            </a:r>
            <a:r>
              <a:rPr lang="en-US" baseline="30000" dirty="0"/>
              <a:t>]</a:t>
            </a:r>
            <a:r>
              <a:rPr lang="en-US" dirty="0"/>
              <a:t>After this, Jesus revealed himself again to his disciples at the Sea of Tiberias. He revealed himself in this way. </a:t>
            </a:r>
            <a:r>
              <a:rPr lang="en-US" b="1" baseline="30000" dirty="0"/>
              <a:t>2 </a:t>
            </a:r>
            <a:r>
              <a:rPr lang="en-US" dirty="0"/>
              <a:t>Together were Simon Peter, Thomas called Didymus, Nathanael from Cana in Galilee, Zebedee’s sons,</a:t>
            </a:r>
            <a:r>
              <a:rPr lang="en-US" baseline="30000" dirty="0"/>
              <a:t>[</a:t>
            </a:r>
            <a:r>
              <a:rPr lang="en-US" baseline="30000" dirty="0">
                <a:hlinkClick r:id="rId3" tooltip="See footnote b"/>
              </a:rPr>
              <a:t>b</a:t>
            </a:r>
            <a:r>
              <a:rPr lang="en-US" baseline="30000" dirty="0"/>
              <a:t>]</a:t>
            </a:r>
            <a:r>
              <a:rPr lang="en-US" dirty="0"/>
              <a:t> and two others of his disciples. </a:t>
            </a:r>
            <a:r>
              <a:rPr lang="en-US" b="1" baseline="30000" dirty="0"/>
              <a:t>3 </a:t>
            </a:r>
            <a:r>
              <a:rPr lang="en-US" baseline="30000" dirty="0"/>
              <a:t>[</a:t>
            </a:r>
            <a:r>
              <a:rPr lang="en-US" baseline="30000" dirty="0">
                <a:hlinkClick r:id="rId4" tooltip="See footnote c"/>
              </a:rPr>
              <a:t>c</a:t>
            </a:r>
            <a:r>
              <a:rPr lang="en-US" baseline="30000" dirty="0"/>
              <a:t>]</a:t>
            </a:r>
            <a:r>
              <a:rPr lang="en-US" dirty="0"/>
              <a:t>Simon Peter said to them, “I am going fishing.” They said to him, “We also will come with you.” So they went out and got into the boat, but that night they caught nothing. </a:t>
            </a:r>
            <a:r>
              <a:rPr lang="en-US" b="1" baseline="30000" dirty="0"/>
              <a:t>4 </a:t>
            </a:r>
            <a:r>
              <a:rPr lang="en-US" dirty="0"/>
              <a:t>When it was already dawn, Jesus was standing on the shore; but the disciples did not realize that it was Jesus. </a:t>
            </a:r>
            <a:r>
              <a:rPr lang="en-US" b="1" baseline="30000" dirty="0"/>
              <a:t>5 </a:t>
            </a:r>
            <a:r>
              <a:rPr lang="en-US" dirty="0"/>
              <a:t>Jesus said to them, “Children, have you caught anything to eat?” They answered him, “No.” </a:t>
            </a:r>
            <a:r>
              <a:rPr lang="en-US" b="1" baseline="30000" dirty="0"/>
              <a:t>6 </a:t>
            </a:r>
            <a:r>
              <a:rPr lang="en-US" dirty="0"/>
              <a:t>So he said to them, “Cast the net over the right side of the boat and you will find something.” So they cast it, and were not able to pull it in because of the number of fish. </a:t>
            </a:r>
            <a:r>
              <a:rPr lang="en-US" b="1" baseline="30000" dirty="0"/>
              <a:t>7 </a:t>
            </a:r>
            <a:r>
              <a:rPr lang="en-US" dirty="0"/>
              <a:t>So the disciple whom Jesus loved said to Peter, “It is the Lord.” When Simon Peter heard that it was the Lord, he tucked in his garment, for he was lightly clad, and jumped into the sea. </a:t>
            </a:r>
            <a:r>
              <a:rPr lang="en-US" b="1" baseline="30000" dirty="0"/>
              <a:t>8 </a:t>
            </a:r>
            <a:r>
              <a:rPr lang="en-US" dirty="0"/>
              <a:t>The other disciples came in the boat, for they were not far from shore, only about a hundred yards, dragging the net with the fish. </a:t>
            </a:r>
            <a:r>
              <a:rPr lang="en-US" b="1" baseline="30000" dirty="0"/>
              <a:t>9 </a:t>
            </a:r>
            <a:r>
              <a:rPr lang="en-US" baseline="30000" dirty="0"/>
              <a:t>[</a:t>
            </a:r>
            <a:r>
              <a:rPr lang="en-US" baseline="30000" dirty="0">
                <a:hlinkClick r:id="rId5" tooltip="See footnote d"/>
              </a:rPr>
              <a:t>d</a:t>
            </a:r>
            <a:r>
              <a:rPr lang="en-US" baseline="30000" dirty="0"/>
              <a:t>]</a:t>
            </a:r>
            <a:r>
              <a:rPr lang="en-US" dirty="0"/>
              <a:t>When they climbed out on shore, they saw a charcoal fire with fish on it and bread. </a:t>
            </a:r>
            <a:r>
              <a:rPr lang="en-US" b="1" baseline="30000" dirty="0"/>
              <a:t>10 </a:t>
            </a:r>
            <a:r>
              <a:rPr lang="en-US" dirty="0"/>
              <a:t>Jesus said to them, “Bring some of the fish you just caught.” </a:t>
            </a:r>
            <a:r>
              <a:rPr lang="en-US" b="1" baseline="30000" dirty="0"/>
              <a:t>11 </a:t>
            </a:r>
            <a:r>
              <a:rPr lang="en-US" dirty="0"/>
              <a:t>So Simon Peter went over and dragged the net ashore full of one hundred fifty-three</a:t>
            </a:r>
            <a:r>
              <a:rPr lang="en-US" baseline="30000" dirty="0"/>
              <a:t>[</a:t>
            </a:r>
            <a:r>
              <a:rPr lang="en-US" baseline="30000" dirty="0">
                <a:hlinkClick r:id="rId6" tooltip="See footnote e"/>
              </a:rPr>
              <a:t>e</a:t>
            </a:r>
            <a:r>
              <a:rPr lang="en-US" baseline="30000" dirty="0"/>
              <a:t>]</a:t>
            </a:r>
            <a:r>
              <a:rPr lang="en-US" dirty="0"/>
              <a:t> large fish. Even though there were so many, the net was not torn. </a:t>
            </a:r>
            <a:r>
              <a:rPr lang="en-US" b="1" baseline="30000" dirty="0"/>
              <a:t>12 </a:t>
            </a:r>
            <a:r>
              <a:rPr lang="en-US" dirty="0"/>
              <a:t>Jesus said to them, “Come, have breakfast.” And none of the disciples dared to ask him,</a:t>
            </a:r>
            <a:r>
              <a:rPr lang="en-US" baseline="30000" dirty="0"/>
              <a:t>[</a:t>
            </a:r>
            <a:r>
              <a:rPr lang="en-US" baseline="30000" dirty="0">
                <a:hlinkClick r:id="rId7" tooltip="See footnote f"/>
              </a:rPr>
              <a:t>f</a:t>
            </a:r>
            <a:r>
              <a:rPr lang="en-US" baseline="30000" dirty="0"/>
              <a:t>]</a:t>
            </a:r>
            <a:r>
              <a:rPr lang="en-US" dirty="0"/>
              <a:t> “Who are you?” because they realized it was the Lord. </a:t>
            </a:r>
            <a:r>
              <a:rPr lang="en-US" b="1" baseline="30000" dirty="0"/>
              <a:t>13 </a:t>
            </a:r>
            <a:r>
              <a:rPr lang="en-US" dirty="0"/>
              <a:t>Jesus came over and took the bread and gave it to them, and in like manner the fish. </a:t>
            </a:r>
            <a:r>
              <a:rPr lang="en-US" b="1" baseline="30000" dirty="0"/>
              <a:t>14 </a:t>
            </a:r>
            <a:r>
              <a:rPr lang="en-US" baseline="30000" dirty="0"/>
              <a:t>[</a:t>
            </a:r>
            <a:r>
              <a:rPr lang="en-US" baseline="30000" dirty="0">
                <a:hlinkClick r:id="rId8" tooltip="See footnote g"/>
              </a:rPr>
              <a:t>g</a:t>
            </a:r>
            <a:r>
              <a:rPr lang="en-US" baseline="30000" dirty="0"/>
              <a:t>]</a:t>
            </a:r>
            <a:r>
              <a:rPr lang="en-US" dirty="0"/>
              <a:t>This was now the third time Jesus was revealed to his disciples after being raised from the dead.</a:t>
            </a:r>
          </a:p>
          <a:p>
            <a:endParaRPr lang="en-US" dirty="0"/>
          </a:p>
        </p:txBody>
      </p:sp>
    </p:spTree>
    <p:extLst>
      <p:ext uri="{BB962C8B-B14F-4D97-AF65-F5344CB8AC3E}">
        <p14:creationId xmlns:p14="http://schemas.microsoft.com/office/powerpoint/2010/main" val="7505822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0235682" cy="5632311"/>
          </a:xfrm>
          <a:prstGeom prst="rect">
            <a:avLst/>
          </a:prstGeom>
          <a:noFill/>
        </p:spPr>
        <p:txBody>
          <a:bodyPr wrap="square" rtlCol="0">
            <a:spAutoFit/>
          </a:bodyPr>
          <a:lstStyle/>
          <a:p>
            <a:r>
              <a:rPr lang="en-US" b="1" dirty="0"/>
              <a:t>Jesus and Peter.</a:t>
            </a:r>
            <a:r>
              <a:rPr lang="en-US" baseline="30000" dirty="0"/>
              <a:t>[</a:t>
            </a:r>
            <a:r>
              <a:rPr lang="en-US" baseline="30000" dirty="0">
                <a:hlinkClick r:id="rId2" tooltip="See footnote h"/>
              </a:rPr>
              <a:t>h</a:t>
            </a:r>
            <a:r>
              <a:rPr lang="en-US" baseline="30000" dirty="0"/>
              <a:t>]</a:t>
            </a:r>
            <a:r>
              <a:rPr lang="en-US" dirty="0"/>
              <a:t> </a:t>
            </a:r>
            <a:r>
              <a:rPr lang="en-US" b="1" baseline="30000" dirty="0"/>
              <a:t>15 </a:t>
            </a:r>
            <a:r>
              <a:rPr lang="en-US" dirty="0"/>
              <a:t>When they had finished breakfast, Jesus said to Simon Peter,</a:t>
            </a:r>
            <a:r>
              <a:rPr lang="en-US" baseline="30000" dirty="0"/>
              <a:t>[</a:t>
            </a:r>
            <a:r>
              <a:rPr lang="en-US" baseline="30000" dirty="0">
                <a:hlinkClick r:id="rId3" tooltip="See footnote i"/>
              </a:rPr>
              <a:t>i</a:t>
            </a:r>
            <a:r>
              <a:rPr lang="en-US" baseline="30000" dirty="0"/>
              <a:t>]</a:t>
            </a:r>
            <a:r>
              <a:rPr lang="en-US" dirty="0"/>
              <a:t> “Simon, son of John, do you love me more than these?”</a:t>
            </a:r>
            <a:r>
              <a:rPr lang="en-US" baseline="30000" dirty="0"/>
              <a:t>[</a:t>
            </a:r>
            <a:r>
              <a:rPr lang="en-US" baseline="30000" dirty="0">
                <a:hlinkClick r:id="rId4" tooltip="See footnote j"/>
              </a:rPr>
              <a:t>j</a:t>
            </a:r>
            <a:r>
              <a:rPr lang="en-US" baseline="30000" dirty="0"/>
              <a:t>]</a:t>
            </a:r>
            <a:r>
              <a:rPr lang="en-US" dirty="0"/>
              <a:t> He said to him, “Yes, Lord, you know that I love you.” He said to him, “Feed my lambs.” </a:t>
            </a:r>
            <a:r>
              <a:rPr lang="en-US" b="1" baseline="30000" dirty="0"/>
              <a:t>16 </a:t>
            </a:r>
            <a:r>
              <a:rPr lang="en-US" dirty="0"/>
              <a:t>He then said to him a second time, “Simon, son of John, do you love me?” He said to him, “Yes, Lord, you know that I love you.” He said to him, “Tend my sheep.” </a:t>
            </a:r>
            <a:r>
              <a:rPr lang="en-US" b="1" baseline="30000" dirty="0"/>
              <a:t>17 </a:t>
            </a:r>
            <a:r>
              <a:rPr lang="en-US" dirty="0"/>
              <a:t>He said to him the third time, “Simon, son of John, do you love me?” Peter was distressed that he had said to him a third time, “Do you love me?” and he said to him, “Lord, you know everything; you know that I love you.” [Jesus] said to him, “Feed my sheep. </a:t>
            </a:r>
            <a:r>
              <a:rPr lang="en-US" b="1" baseline="30000" dirty="0"/>
              <a:t>18 </a:t>
            </a:r>
            <a:r>
              <a:rPr lang="en-US" baseline="30000" dirty="0"/>
              <a:t>[</a:t>
            </a:r>
            <a:r>
              <a:rPr lang="en-US" baseline="30000" dirty="0">
                <a:hlinkClick r:id="rId5" tooltip="See footnote k"/>
              </a:rPr>
              <a:t>k</a:t>
            </a:r>
            <a:r>
              <a:rPr lang="en-US" baseline="30000" dirty="0"/>
              <a:t>]</a:t>
            </a:r>
            <a:r>
              <a:rPr lang="en-US" dirty="0"/>
              <a:t>Amen, amen, I say to you, when you were younger, you used to dress yourself and go where you wanted; but when you grow old, you will stretch out your hands, and someone else will dress you and lead you where you do not want to go.” </a:t>
            </a:r>
            <a:r>
              <a:rPr lang="en-US" b="1" baseline="30000" dirty="0"/>
              <a:t>19 </a:t>
            </a:r>
            <a:r>
              <a:rPr lang="en-US" dirty="0"/>
              <a:t>He said this signifying by what kind of death he would glorify God. And when he had said this, he said to him, “Follow me.”</a:t>
            </a:r>
          </a:p>
          <a:p>
            <a:r>
              <a:rPr lang="en-US" b="1" dirty="0"/>
              <a:t>The Beloved Disciple.</a:t>
            </a:r>
            <a:r>
              <a:rPr lang="en-US" dirty="0"/>
              <a:t> </a:t>
            </a:r>
            <a:r>
              <a:rPr lang="en-US" b="1" baseline="30000" dirty="0"/>
              <a:t>20 </a:t>
            </a:r>
            <a:r>
              <a:rPr lang="en-US" dirty="0"/>
              <a:t>Peter turned and saw the disciple following whom Jesus loved, the one who had also reclined upon his chest during the supper and had said, “Master, who is the one who will betray you?” </a:t>
            </a:r>
            <a:r>
              <a:rPr lang="en-US" b="1" baseline="30000" dirty="0"/>
              <a:t>21 </a:t>
            </a:r>
            <a:r>
              <a:rPr lang="en-US" dirty="0"/>
              <a:t>When Peter saw him, he said to Jesus, “Lord, what about him?” </a:t>
            </a:r>
            <a:r>
              <a:rPr lang="en-US" b="1" baseline="30000" dirty="0"/>
              <a:t>22 </a:t>
            </a:r>
            <a:r>
              <a:rPr lang="en-US" dirty="0"/>
              <a:t>Jesus said to him, “What if I want him to remain until I come?</a:t>
            </a:r>
            <a:r>
              <a:rPr lang="en-US" baseline="30000" dirty="0"/>
              <a:t>[</a:t>
            </a:r>
            <a:r>
              <a:rPr lang="en-US" baseline="30000" dirty="0">
                <a:hlinkClick r:id="rId6" tooltip="See footnote l"/>
              </a:rPr>
              <a:t>l</a:t>
            </a:r>
            <a:r>
              <a:rPr lang="en-US" baseline="30000" dirty="0"/>
              <a:t>]</a:t>
            </a:r>
            <a:r>
              <a:rPr lang="en-US" dirty="0"/>
              <a:t> What concern is it of yours? You follow me.” </a:t>
            </a:r>
            <a:r>
              <a:rPr lang="en-US" b="1" baseline="30000" dirty="0"/>
              <a:t>23 </a:t>
            </a:r>
            <a:r>
              <a:rPr lang="en-US" baseline="30000" dirty="0"/>
              <a:t>[</a:t>
            </a:r>
            <a:r>
              <a:rPr lang="en-US" baseline="30000" dirty="0">
                <a:hlinkClick r:id="rId7" tooltip="See footnote m"/>
              </a:rPr>
              <a:t>m</a:t>
            </a:r>
            <a:r>
              <a:rPr lang="en-US" baseline="30000" dirty="0"/>
              <a:t>]</a:t>
            </a:r>
            <a:r>
              <a:rPr lang="en-US" dirty="0"/>
              <a:t>So the word spread among the brothers that that disciple would not die. But Jesus had not told him that he would not die, just “What if I want him to remain until I come? [What concern is it of yours?]”</a:t>
            </a:r>
          </a:p>
          <a:p>
            <a:r>
              <a:rPr lang="en-US" b="1" dirty="0"/>
              <a:t>Conclusion.</a:t>
            </a:r>
            <a:r>
              <a:rPr lang="en-US" dirty="0"/>
              <a:t> </a:t>
            </a:r>
            <a:r>
              <a:rPr lang="en-US" b="1" baseline="30000" dirty="0"/>
              <a:t>24 </a:t>
            </a:r>
            <a:r>
              <a:rPr lang="en-US" dirty="0"/>
              <a:t>It is this disciple who testifies to these things and has written them,</a:t>
            </a:r>
            <a:r>
              <a:rPr lang="en-US" baseline="30000" dirty="0"/>
              <a:t>[</a:t>
            </a:r>
            <a:r>
              <a:rPr lang="en-US" baseline="30000" dirty="0">
                <a:hlinkClick r:id="rId8" tooltip="See footnote n"/>
              </a:rPr>
              <a:t>n</a:t>
            </a:r>
            <a:r>
              <a:rPr lang="en-US" baseline="30000" dirty="0"/>
              <a:t>]</a:t>
            </a:r>
            <a:r>
              <a:rPr lang="en-US" dirty="0"/>
              <a:t> and we know that his testimony is true. </a:t>
            </a:r>
            <a:r>
              <a:rPr lang="en-US" b="1" baseline="30000" dirty="0"/>
              <a:t>25 </a:t>
            </a:r>
            <a:r>
              <a:rPr lang="en-US" dirty="0"/>
              <a:t>There are also many other things that Jesus did, but if these were to be described individually, I do not think the whole world would contain the books that would be written.</a:t>
            </a:r>
          </a:p>
          <a:p>
            <a:endParaRPr lang="en-US" dirty="0"/>
          </a:p>
        </p:txBody>
      </p:sp>
    </p:spTree>
    <p:extLst>
      <p:ext uri="{BB962C8B-B14F-4D97-AF65-F5344CB8AC3E}">
        <p14:creationId xmlns:p14="http://schemas.microsoft.com/office/powerpoint/2010/main" val="21714206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9D67B2-5E98-4E45-87B4-9CD7B50D3ABE}"/>
              </a:ext>
            </a:extLst>
          </p:cNvPr>
          <p:cNvSpPr txBox="1"/>
          <p:nvPr/>
        </p:nvSpPr>
        <p:spPr>
          <a:xfrm>
            <a:off x="289249" y="410547"/>
            <a:ext cx="11607282" cy="369332"/>
          </a:xfrm>
          <a:prstGeom prst="rect">
            <a:avLst/>
          </a:prstGeom>
          <a:noFill/>
        </p:spPr>
        <p:txBody>
          <a:bodyPr wrap="square" rtlCol="0">
            <a:spAutoFit/>
          </a:bodyPr>
          <a:lstStyle/>
          <a:p>
            <a:r>
              <a:rPr lang="en-US" dirty="0"/>
              <a:t>  </a:t>
            </a:r>
          </a:p>
        </p:txBody>
      </p:sp>
    </p:spTree>
    <p:extLst>
      <p:ext uri="{BB962C8B-B14F-4D97-AF65-F5344CB8AC3E}">
        <p14:creationId xmlns:p14="http://schemas.microsoft.com/office/powerpoint/2010/main" val="882004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text, painting, indoor, rug&#10;&#10;Description automatically generated">
            <a:extLst>
              <a:ext uri="{FF2B5EF4-FFF2-40B4-BE49-F238E27FC236}">
                <a16:creationId xmlns:a16="http://schemas.microsoft.com/office/drawing/2014/main" id="{A2322F49-1DFD-46F9-949D-0C69E874141B}"/>
              </a:ext>
            </a:extLst>
          </p:cNvPr>
          <p:cNvPicPr>
            <a:picLocks noChangeAspect="1"/>
          </p:cNvPicPr>
          <p:nvPr/>
        </p:nvPicPr>
        <p:blipFill rotWithShape="1">
          <a:blip r:embed="rId2">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 t="10435" r="11049" b="7248"/>
          <a:stretch/>
        </p:blipFill>
        <p:spPr>
          <a:xfrm>
            <a:off x="6634223" y="0"/>
            <a:ext cx="5557782" cy="6857990"/>
          </a:xfrm>
          <a:prstGeom prst="rect">
            <a:avLst/>
          </a:prstGeom>
        </p:spPr>
      </p:pic>
      <p:pic>
        <p:nvPicPr>
          <p:cNvPr id="12" name="Picture 11">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031B849-C258-4F1A-BFBD-DF57EBDB0A41}"/>
              </a:ext>
            </a:extLst>
          </p:cNvPr>
          <p:cNvSpPr>
            <a:spLocks noGrp="1"/>
          </p:cNvSpPr>
          <p:nvPr>
            <p:ph type="title"/>
          </p:nvPr>
        </p:nvSpPr>
        <p:spPr>
          <a:xfrm>
            <a:off x="93305" y="247940"/>
            <a:ext cx="7044614" cy="1311664"/>
          </a:xfrm>
        </p:spPr>
        <p:txBody>
          <a:bodyPr>
            <a:noAutofit/>
          </a:bodyPr>
          <a:lstStyle/>
          <a:p>
            <a:pPr algn="ctr"/>
            <a:r>
              <a:rPr lang="en-US" sz="6000" dirty="0">
                <a:solidFill>
                  <a:srgbClr val="000000"/>
                </a:solidFill>
                <a:latin typeface="+mn-lt"/>
              </a:rPr>
              <a:t>Last Supper Discourse</a:t>
            </a:r>
          </a:p>
        </p:txBody>
      </p:sp>
      <p:sp>
        <p:nvSpPr>
          <p:cNvPr id="7" name="Content Placeholder 8">
            <a:extLst>
              <a:ext uri="{FF2B5EF4-FFF2-40B4-BE49-F238E27FC236}">
                <a16:creationId xmlns:a16="http://schemas.microsoft.com/office/drawing/2014/main" id="{4063CC6A-A7C5-415F-A7A9-BB69D6B60752}"/>
              </a:ext>
            </a:extLst>
          </p:cNvPr>
          <p:cNvSpPr>
            <a:spLocks noGrp="1"/>
          </p:cNvSpPr>
          <p:nvPr>
            <p:ph idx="1"/>
          </p:nvPr>
        </p:nvSpPr>
        <p:spPr>
          <a:xfrm>
            <a:off x="261257" y="1352939"/>
            <a:ext cx="6298163" cy="4954555"/>
          </a:xfrm>
        </p:spPr>
        <p:txBody>
          <a:bodyPr anchor="ctr">
            <a:normAutofit lnSpcReduction="10000"/>
          </a:bodyPr>
          <a:lstStyle/>
          <a:p>
            <a:pPr marL="0" indent="0" algn="ctr">
              <a:buNone/>
            </a:pPr>
            <a:r>
              <a:rPr lang="en-US" sz="2400" dirty="0">
                <a:solidFill>
                  <a:srgbClr val="000000"/>
                </a:solidFill>
              </a:rPr>
              <a:t>A “Testament” </a:t>
            </a:r>
          </a:p>
          <a:p>
            <a:r>
              <a:rPr lang="en-US" sz="2400" dirty="0">
                <a:solidFill>
                  <a:srgbClr val="000000"/>
                </a:solidFill>
              </a:rPr>
              <a:t>Announces His leaving the world</a:t>
            </a:r>
          </a:p>
          <a:p>
            <a:r>
              <a:rPr lang="en-US" sz="2400" dirty="0">
                <a:solidFill>
                  <a:srgbClr val="000000"/>
                </a:solidFill>
              </a:rPr>
              <a:t>The “Paraclete and Unity with the Father</a:t>
            </a:r>
          </a:p>
          <a:p>
            <a:r>
              <a:rPr lang="en-US" sz="2400" dirty="0">
                <a:solidFill>
                  <a:srgbClr val="000000"/>
                </a:solidFill>
              </a:rPr>
              <a:t>I AM the Vine (and my Father is the Vine grower</a:t>
            </a:r>
          </a:p>
          <a:p>
            <a:r>
              <a:rPr lang="en-US" sz="2400" dirty="0">
                <a:solidFill>
                  <a:srgbClr val="000000"/>
                </a:solidFill>
              </a:rPr>
              <a:t>The Fulness of Joy</a:t>
            </a:r>
          </a:p>
          <a:p>
            <a:r>
              <a:rPr lang="en-US" sz="2400" dirty="0">
                <a:solidFill>
                  <a:srgbClr val="000000"/>
                </a:solidFill>
              </a:rPr>
              <a:t>Warnings of Suffering and the world’s Hatred</a:t>
            </a:r>
          </a:p>
          <a:p>
            <a:r>
              <a:rPr lang="en-US" sz="2400" dirty="0">
                <a:solidFill>
                  <a:srgbClr val="000000"/>
                </a:solidFill>
              </a:rPr>
              <a:t>Assures the Paraclete Will Guide Church into Future</a:t>
            </a:r>
          </a:p>
          <a:p>
            <a:r>
              <a:rPr lang="en-US" sz="2400" dirty="0">
                <a:solidFill>
                  <a:srgbClr val="000000"/>
                </a:solidFill>
              </a:rPr>
              <a:t>Prayer of Jesus</a:t>
            </a:r>
          </a:p>
          <a:p>
            <a:pPr lvl="1"/>
            <a:r>
              <a:rPr lang="en-US" sz="2000" dirty="0">
                <a:solidFill>
                  <a:srgbClr val="000000"/>
                </a:solidFill>
              </a:rPr>
              <a:t>Glorifying the Father</a:t>
            </a:r>
          </a:p>
          <a:p>
            <a:pPr lvl="1"/>
            <a:r>
              <a:rPr lang="en-US" sz="2000" dirty="0">
                <a:solidFill>
                  <a:srgbClr val="000000"/>
                </a:solidFill>
              </a:rPr>
              <a:t>Consecrated for Unity with His Disciples</a:t>
            </a:r>
          </a:p>
          <a:p>
            <a:pPr lvl="1"/>
            <a:r>
              <a:rPr lang="en-US" sz="2000" dirty="0">
                <a:solidFill>
                  <a:srgbClr val="000000"/>
                </a:solidFill>
              </a:rPr>
              <a:t>Unity with the World</a:t>
            </a:r>
            <a:endParaRPr lang="en-US" sz="2400" dirty="0">
              <a:solidFill>
                <a:srgbClr val="000000"/>
              </a:solidFill>
            </a:endParaRPr>
          </a:p>
        </p:txBody>
      </p:sp>
    </p:spTree>
    <p:extLst>
      <p:ext uri="{BB962C8B-B14F-4D97-AF65-F5344CB8AC3E}">
        <p14:creationId xmlns:p14="http://schemas.microsoft.com/office/powerpoint/2010/main" val="4058027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text, painting, indoor, rug&#10;&#10;Description automatically generated">
            <a:extLst>
              <a:ext uri="{FF2B5EF4-FFF2-40B4-BE49-F238E27FC236}">
                <a16:creationId xmlns:a16="http://schemas.microsoft.com/office/drawing/2014/main" id="{A2322F49-1DFD-46F9-949D-0C69E874141B}"/>
              </a:ext>
            </a:extLst>
          </p:cNvPr>
          <p:cNvPicPr>
            <a:picLocks noChangeAspect="1"/>
          </p:cNvPicPr>
          <p:nvPr/>
        </p:nvPicPr>
        <p:blipFill rotWithShape="1">
          <a:blip r:embed="rId2">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0435" r="1" b="7248"/>
          <a:stretch/>
        </p:blipFill>
        <p:spPr>
          <a:xfrm>
            <a:off x="5797543" y="10"/>
            <a:ext cx="6394152" cy="6857990"/>
          </a:xfrm>
          <a:prstGeom prst="rect">
            <a:avLst/>
          </a:prstGeom>
        </p:spPr>
      </p:pic>
      <p:pic>
        <p:nvPicPr>
          <p:cNvPr id="12" name="Picture 11">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031B849-C258-4F1A-BFBD-DF57EBDB0A41}"/>
              </a:ext>
            </a:extLst>
          </p:cNvPr>
          <p:cNvSpPr>
            <a:spLocks noGrp="1"/>
          </p:cNvSpPr>
          <p:nvPr>
            <p:ph type="title"/>
          </p:nvPr>
        </p:nvSpPr>
        <p:spPr>
          <a:xfrm>
            <a:off x="293720" y="257270"/>
            <a:ext cx="6079088" cy="1311664"/>
          </a:xfrm>
        </p:spPr>
        <p:txBody>
          <a:bodyPr>
            <a:noAutofit/>
          </a:bodyPr>
          <a:lstStyle/>
          <a:p>
            <a:r>
              <a:rPr lang="en-US" sz="6000" dirty="0">
                <a:solidFill>
                  <a:srgbClr val="000000"/>
                </a:solidFill>
                <a:latin typeface="+mn-lt"/>
              </a:rPr>
              <a:t>Epilogue</a:t>
            </a:r>
          </a:p>
        </p:txBody>
      </p:sp>
      <p:sp>
        <p:nvSpPr>
          <p:cNvPr id="7" name="Content Placeholder 8">
            <a:extLst>
              <a:ext uri="{FF2B5EF4-FFF2-40B4-BE49-F238E27FC236}">
                <a16:creationId xmlns:a16="http://schemas.microsoft.com/office/drawing/2014/main" id="{4063CC6A-A7C5-415F-A7A9-BB69D6B60752}"/>
              </a:ext>
            </a:extLst>
          </p:cNvPr>
          <p:cNvSpPr>
            <a:spLocks noGrp="1"/>
          </p:cNvSpPr>
          <p:nvPr>
            <p:ph idx="1"/>
          </p:nvPr>
        </p:nvSpPr>
        <p:spPr>
          <a:xfrm>
            <a:off x="293719" y="1324948"/>
            <a:ext cx="6676247" cy="2668554"/>
          </a:xfrm>
        </p:spPr>
        <p:txBody>
          <a:bodyPr anchor="ctr">
            <a:normAutofit/>
          </a:bodyPr>
          <a:lstStyle/>
          <a:p>
            <a:r>
              <a:rPr lang="en-US" sz="2400" dirty="0">
                <a:solidFill>
                  <a:srgbClr val="000000"/>
                </a:solidFill>
              </a:rPr>
              <a:t>Church’s Mission</a:t>
            </a:r>
          </a:p>
          <a:p>
            <a:r>
              <a:rPr lang="en-US" sz="2400" dirty="0">
                <a:solidFill>
                  <a:srgbClr val="000000"/>
                </a:solidFill>
              </a:rPr>
              <a:t>Peter’s Witness and Mission</a:t>
            </a:r>
          </a:p>
          <a:p>
            <a:r>
              <a:rPr lang="en-US" sz="2400" dirty="0">
                <a:solidFill>
                  <a:srgbClr val="000000"/>
                </a:solidFill>
              </a:rPr>
              <a:t>Beloved Disciple’s Witness</a:t>
            </a:r>
          </a:p>
        </p:txBody>
      </p:sp>
    </p:spTree>
    <p:extLst>
      <p:ext uri="{BB962C8B-B14F-4D97-AF65-F5344CB8AC3E}">
        <p14:creationId xmlns:p14="http://schemas.microsoft.com/office/powerpoint/2010/main" val="321300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text, painting, indoor, rug&#10;&#10;Description automatically generated">
            <a:extLst>
              <a:ext uri="{FF2B5EF4-FFF2-40B4-BE49-F238E27FC236}">
                <a16:creationId xmlns:a16="http://schemas.microsoft.com/office/drawing/2014/main" id="{A2322F49-1DFD-46F9-949D-0C69E874141B}"/>
              </a:ext>
            </a:extLst>
          </p:cNvPr>
          <p:cNvPicPr>
            <a:picLocks noChangeAspect="1"/>
          </p:cNvPicPr>
          <p:nvPr/>
        </p:nvPicPr>
        <p:blipFill rotWithShape="1">
          <a:blip r:embed="rId2">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0435" r="1" b="7248"/>
          <a:stretch/>
        </p:blipFill>
        <p:spPr>
          <a:xfrm>
            <a:off x="5797543" y="10"/>
            <a:ext cx="6394152" cy="6857990"/>
          </a:xfrm>
          <a:prstGeom prst="rect">
            <a:avLst/>
          </a:prstGeom>
        </p:spPr>
      </p:pic>
      <p:pic>
        <p:nvPicPr>
          <p:cNvPr id="12" name="Picture 11">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9031B849-C258-4F1A-BFBD-DF57EBDB0A41}"/>
              </a:ext>
            </a:extLst>
          </p:cNvPr>
          <p:cNvSpPr>
            <a:spLocks noGrp="1"/>
          </p:cNvSpPr>
          <p:nvPr>
            <p:ph type="title"/>
          </p:nvPr>
        </p:nvSpPr>
        <p:spPr>
          <a:xfrm>
            <a:off x="615820" y="697108"/>
            <a:ext cx="5181418" cy="1311664"/>
          </a:xfrm>
        </p:spPr>
        <p:txBody>
          <a:bodyPr>
            <a:noAutofit/>
          </a:bodyPr>
          <a:lstStyle/>
          <a:p>
            <a:pPr algn="ctr"/>
            <a:r>
              <a:rPr lang="en-US" sz="6000" dirty="0">
                <a:solidFill>
                  <a:srgbClr val="000000"/>
                </a:solidFill>
                <a:latin typeface="+mn-lt"/>
              </a:rPr>
              <a:t>“I Am” Sayings </a:t>
            </a:r>
            <a:br>
              <a:rPr lang="en-US" sz="6000" dirty="0">
                <a:solidFill>
                  <a:srgbClr val="000000"/>
                </a:solidFill>
                <a:latin typeface="+mn-lt"/>
              </a:rPr>
            </a:br>
            <a:r>
              <a:rPr lang="en-US" sz="6000" dirty="0">
                <a:solidFill>
                  <a:srgbClr val="000000"/>
                </a:solidFill>
                <a:latin typeface="+mn-lt"/>
              </a:rPr>
              <a:t>of Jesus</a:t>
            </a:r>
          </a:p>
        </p:txBody>
      </p:sp>
      <p:sp>
        <p:nvSpPr>
          <p:cNvPr id="7" name="Content Placeholder 8">
            <a:extLst>
              <a:ext uri="{FF2B5EF4-FFF2-40B4-BE49-F238E27FC236}">
                <a16:creationId xmlns:a16="http://schemas.microsoft.com/office/drawing/2014/main" id="{4063CC6A-A7C5-415F-A7A9-BB69D6B60752}"/>
              </a:ext>
            </a:extLst>
          </p:cNvPr>
          <p:cNvSpPr>
            <a:spLocks noGrp="1"/>
          </p:cNvSpPr>
          <p:nvPr>
            <p:ph idx="1"/>
          </p:nvPr>
        </p:nvSpPr>
        <p:spPr>
          <a:xfrm>
            <a:off x="485193" y="2388638"/>
            <a:ext cx="5719664" cy="3427024"/>
          </a:xfrm>
        </p:spPr>
        <p:txBody>
          <a:bodyPr anchor="ctr">
            <a:normAutofit/>
          </a:bodyPr>
          <a:lstStyle/>
          <a:p>
            <a:r>
              <a:rPr lang="en-US" sz="2400" dirty="0">
                <a:solidFill>
                  <a:srgbClr val="000000"/>
                </a:solidFill>
              </a:rPr>
              <a:t>I AM the Light of the World</a:t>
            </a:r>
          </a:p>
          <a:p>
            <a:r>
              <a:rPr lang="en-US" sz="2400" dirty="0">
                <a:solidFill>
                  <a:srgbClr val="000000"/>
                </a:solidFill>
              </a:rPr>
              <a:t>I AM the Bread of Life</a:t>
            </a:r>
          </a:p>
          <a:p>
            <a:r>
              <a:rPr lang="en-US" sz="2400" dirty="0">
                <a:solidFill>
                  <a:srgbClr val="000000"/>
                </a:solidFill>
              </a:rPr>
              <a:t>I AM the Sheep gate</a:t>
            </a:r>
          </a:p>
          <a:p>
            <a:r>
              <a:rPr lang="en-US" sz="2400" dirty="0">
                <a:solidFill>
                  <a:srgbClr val="000000"/>
                </a:solidFill>
              </a:rPr>
              <a:t>I AM the Good Shepherd</a:t>
            </a:r>
          </a:p>
          <a:p>
            <a:r>
              <a:rPr lang="en-US" sz="2400" dirty="0">
                <a:solidFill>
                  <a:srgbClr val="000000"/>
                </a:solidFill>
              </a:rPr>
              <a:t>I AM the Resurrection and the Life</a:t>
            </a:r>
          </a:p>
          <a:p>
            <a:r>
              <a:rPr lang="en-US" sz="2400" dirty="0">
                <a:solidFill>
                  <a:srgbClr val="000000"/>
                </a:solidFill>
              </a:rPr>
              <a:t>I AM the Way, the Truth and the Life</a:t>
            </a:r>
          </a:p>
          <a:p>
            <a:r>
              <a:rPr lang="en-US" sz="2400" dirty="0">
                <a:solidFill>
                  <a:srgbClr val="000000"/>
                </a:solidFill>
              </a:rPr>
              <a:t>I AM the Vine</a:t>
            </a:r>
          </a:p>
        </p:txBody>
      </p:sp>
    </p:spTree>
    <p:extLst>
      <p:ext uri="{BB962C8B-B14F-4D97-AF65-F5344CB8AC3E}">
        <p14:creationId xmlns:p14="http://schemas.microsoft.com/office/powerpoint/2010/main" val="1084341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24517</Words>
  <Application>Microsoft Office PowerPoint</Application>
  <PresentationFormat>Widescreen</PresentationFormat>
  <Paragraphs>249</Paragraphs>
  <Slides>64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64</vt:i4>
      </vt:variant>
    </vt:vector>
  </HeadingPairs>
  <TitlesOfParts>
    <vt:vector size="71" baseType="lpstr">
      <vt:lpstr>Arial</vt:lpstr>
      <vt:lpstr>Brush Script MT</vt:lpstr>
      <vt:lpstr>Calibri</vt:lpstr>
      <vt:lpstr>Calibri Light</vt:lpstr>
      <vt:lpstr>Matura MT Script Capitals</vt:lpstr>
      <vt:lpstr>Old English Text MT</vt:lpstr>
      <vt:lpstr>Office Theme</vt:lpstr>
      <vt:lpstr>Gospel of John</vt:lpstr>
      <vt:lpstr>Gospel of John</vt:lpstr>
      <vt:lpstr>Major Themes</vt:lpstr>
      <vt:lpstr>Prologue</vt:lpstr>
      <vt:lpstr>Book of Signs</vt:lpstr>
      <vt:lpstr>Book of Glory</vt:lpstr>
      <vt:lpstr>Last Supper Discourse</vt:lpstr>
      <vt:lpstr>Epilogue</vt:lpstr>
      <vt:lpstr>“I Am” Sayings  of Jesus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12</cp:revision>
  <dcterms:created xsi:type="dcterms:W3CDTF">2021-01-12T23:29:24Z</dcterms:created>
  <dcterms:modified xsi:type="dcterms:W3CDTF">2021-03-02T23:54:01Z</dcterms:modified>
</cp:coreProperties>
</file>