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76" r:id="rId4"/>
    <p:sldId id="265" r:id="rId5"/>
    <p:sldId id="257" r:id="rId6"/>
    <p:sldId id="347" r:id="rId7"/>
    <p:sldId id="348" r:id="rId8"/>
    <p:sldId id="349" r:id="rId9"/>
    <p:sldId id="260" r:id="rId10"/>
    <p:sldId id="264" r:id="rId11"/>
    <p:sldId id="266" r:id="rId12"/>
    <p:sldId id="269" r:id="rId13"/>
    <p:sldId id="325" r:id="rId14"/>
    <p:sldId id="324" r:id="rId15"/>
    <p:sldId id="326" r:id="rId16"/>
    <p:sldId id="267" r:id="rId17"/>
    <p:sldId id="328" r:id="rId18"/>
    <p:sldId id="350" r:id="rId19"/>
    <p:sldId id="351" r:id="rId20"/>
    <p:sldId id="352" r:id="rId21"/>
    <p:sldId id="278" r:id="rId22"/>
    <p:sldId id="327" r:id="rId23"/>
    <p:sldId id="329" r:id="rId24"/>
    <p:sldId id="271" r:id="rId25"/>
    <p:sldId id="272" r:id="rId26"/>
    <p:sldId id="279" r:id="rId27"/>
    <p:sldId id="353" r:id="rId28"/>
    <p:sldId id="354" r:id="rId29"/>
    <p:sldId id="280" r:id="rId30"/>
    <p:sldId id="302" r:id="rId31"/>
    <p:sldId id="273" r:id="rId32"/>
    <p:sldId id="285" r:id="rId33"/>
    <p:sldId id="283" r:id="rId34"/>
    <p:sldId id="355" r:id="rId35"/>
    <p:sldId id="284" r:id="rId36"/>
    <p:sldId id="356" r:id="rId37"/>
    <p:sldId id="287" r:id="rId38"/>
    <p:sldId id="282" r:id="rId39"/>
    <p:sldId id="357" r:id="rId40"/>
    <p:sldId id="358" r:id="rId41"/>
    <p:sldId id="359" r:id="rId42"/>
    <p:sldId id="360" r:id="rId43"/>
    <p:sldId id="361" r:id="rId44"/>
    <p:sldId id="281" r:id="rId45"/>
    <p:sldId id="274" r:id="rId46"/>
    <p:sldId id="362" r:id="rId47"/>
    <p:sldId id="363" r:id="rId48"/>
    <p:sldId id="289" r:id="rId49"/>
    <p:sldId id="288" r:id="rId50"/>
    <p:sldId id="364" r:id="rId51"/>
    <p:sldId id="296" r:id="rId52"/>
    <p:sldId id="365" r:id="rId53"/>
    <p:sldId id="303" r:id="rId54"/>
    <p:sldId id="275" r:id="rId55"/>
    <p:sldId id="295" r:id="rId56"/>
    <p:sldId id="297" r:id="rId57"/>
    <p:sldId id="294" r:id="rId58"/>
    <p:sldId id="298" r:id="rId59"/>
    <p:sldId id="293" r:id="rId60"/>
    <p:sldId id="299" r:id="rId61"/>
    <p:sldId id="292" r:id="rId62"/>
    <p:sldId id="366" r:id="rId63"/>
    <p:sldId id="300" r:id="rId64"/>
    <p:sldId id="291" r:id="rId65"/>
    <p:sldId id="367" r:id="rId66"/>
    <p:sldId id="368" r:id="rId67"/>
    <p:sldId id="301" r:id="rId68"/>
    <p:sldId id="290"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FC6D5C-32F2-4DF2-A98F-FB3C92E1B993}">
          <p14:sldIdLst>
            <p14:sldId id="256"/>
          </p14:sldIdLst>
        </p14:section>
        <p14:section name="Details" id="{625B5D24-2213-4571-B1F6-F0932EC3FB95}">
          <p14:sldIdLst>
            <p14:sldId id="259"/>
            <p14:sldId id="276"/>
            <p14:sldId id="265"/>
            <p14:sldId id="257"/>
          </p14:sldIdLst>
        </p14:section>
        <p14:section name="Maps" id="{2964D1C3-3D2D-4D7E-AE4B-B54C535C45C9}">
          <p14:sldIdLst>
            <p14:sldId id="347"/>
            <p14:sldId id="348"/>
            <p14:sldId id="349"/>
            <p14:sldId id="260"/>
          </p14:sldIdLst>
        </p14:section>
        <p14:section name="Chapter 1 to 4" id="{4797C15C-42B0-4991-978D-668022B5C489}">
          <p14:sldIdLst>
            <p14:sldId id="264"/>
            <p14:sldId id="266"/>
            <p14:sldId id="269"/>
            <p14:sldId id="325"/>
            <p14:sldId id="324"/>
            <p14:sldId id="326"/>
            <p14:sldId id="267"/>
            <p14:sldId id="328"/>
          </p14:sldIdLst>
        </p14:section>
        <p14:section name="Sermon on the Mount" id="{31434789-721C-4573-9A08-9E18B2D7ECD1}">
          <p14:sldIdLst>
            <p14:sldId id="350"/>
            <p14:sldId id="351"/>
            <p14:sldId id="352"/>
          </p14:sldIdLst>
        </p14:section>
        <p14:section name="Chapter 5 - 7" id="{39069B0A-8484-44E7-B5F7-45D53700A966}">
          <p14:sldIdLst>
            <p14:sldId id="278"/>
            <p14:sldId id="327"/>
            <p14:sldId id="329"/>
            <p14:sldId id="271"/>
            <p14:sldId id="272"/>
            <p14:sldId id="279"/>
            <p14:sldId id="353"/>
            <p14:sldId id="354"/>
            <p14:sldId id="280"/>
            <p14:sldId id="302"/>
          </p14:sldIdLst>
        </p14:section>
        <p14:section name="Chapter 8-10" id="{257C7EDE-107A-4400-AD79-EB5EAAB9ECA4}">
          <p14:sldIdLst>
            <p14:sldId id="273"/>
            <p14:sldId id="285"/>
            <p14:sldId id="283"/>
            <p14:sldId id="355"/>
            <p14:sldId id="284"/>
            <p14:sldId id="356"/>
            <p14:sldId id="287"/>
          </p14:sldIdLst>
        </p14:section>
        <p14:section name="Chapters 11-12" id="{8DD9C370-2C38-4A48-BD63-87C6D96AB8CB}">
          <p14:sldIdLst>
            <p14:sldId id="282"/>
            <p14:sldId id="357"/>
            <p14:sldId id="358"/>
            <p14:sldId id="359"/>
            <p14:sldId id="360"/>
            <p14:sldId id="361"/>
          </p14:sldIdLst>
        </p14:section>
        <p14:section name="Chapters 13-15" id="{69D204C6-00A5-4B06-8956-25CFE72C4F45}">
          <p14:sldIdLst>
            <p14:sldId id="281"/>
            <p14:sldId id="274"/>
            <p14:sldId id="362"/>
            <p14:sldId id="363"/>
            <p14:sldId id="289"/>
            <p14:sldId id="288"/>
            <p14:sldId id="364"/>
            <p14:sldId id="296"/>
            <p14:sldId id="365"/>
          </p14:sldIdLst>
        </p14:section>
        <p14:section name="Chapters 16-18" id="{82401C8A-27B6-403B-B0B1-253649A30D4E}">
          <p14:sldIdLst>
            <p14:sldId id="303"/>
            <p14:sldId id="275"/>
            <p14:sldId id="295"/>
            <p14:sldId id="297"/>
            <p14:sldId id="294"/>
            <p14:sldId id="298"/>
          </p14:sldIdLst>
        </p14:section>
        <p14:section name="Chapters 19-22" id="{362BA9D4-4495-445E-8283-425165485CAE}">
          <p14:sldIdLst>
            <p14:sldId id="293"/>
            <p14:sldId id="299"/>
            <p14:sldId id="292"/>
            <p14:sldId id="366"/>
            <p14:sldId id="300"/>
            <p14:sldId id="291"/>
            <p14:sldId id="367"/>
            <p14:sldId id="368"/>
            <p14:sldId id="301"/>
            <p14:sldId id="290"/>
          </p14:sldIdLst>
        </p14:section>
        <p14:section name="Chapters 23-25" id="{6F6432CC-2C7D-450B-A16A-EEFAE8F1325C}">
          <p14:sldIdLst>
            <p14:sldId id="369"/>
            <p14:sldId id="370"/>
            <p14:sldId id="371"/>
            <p14:sldId id="372"/>
            <p14:sldId id="373"/>
            <p14:sldId id="374"/>
            <p14:sldId id="375"/>
            <p14:sldId id="376"/>
            <p14:sldId id="377"/>
          </p14:sldIdLst>
        </p14:section>
        <p14:section name="Chapters 26-28" id="{AA0FB6C7-5751-44A7-8313-AEB54043CAC9}">
          <p14:sldIdLst>
            <p14:sldId id="378"/>
            <p14:sldId id="379"/>
            <p14:sldId id="380"/>
            <p14:sldId id="381"/>
            <p14:sldId id="382"/>
            <p14:sldId id="383"/>
            <p14:sldId id="384"/>
            <p14:sldId id="385"/>
            <p14:sldId id="386"/>
            <p14:sldId id="387"/>
            <p14:sldId id="388"/>
            <p14:sldId id="3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77" autoAdjust="0"/>
    <p:restoredTop sz="94660"/>
  </p:normalViewPr>
  <p:slideViewPr>
    <p:cSldViewPr snapToGrid="0">
      <p:cViewPr varScale="1">
        <p:scale>
          <a:sx n="87" d="100"/>
          <a:sy n="87" d="100"/>
        </p:scale>
        <p:origin x="1260"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C1BB-F2D1-4ED4-99A9-857F6C3CD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1731A-5249-4163-A2CF-1412AE0FA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6E51F-9664-423B-B10D-B135C95E8D1F}"/>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5" name="Footer Placeholder 4">
            <a:extLst>
              <a:ext uri="{FF2B5EF4-FFF2-40B4-BE49-F238E27FC236}">
                <a16:creationId xmlns:a16="http://schemas.microsoft.com/office/drawing/2014/main" id="{4488CD61-CD09-4962-8F20-285F4496C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E1602-5B99-4B82-9F5C-1E571011048D}"/>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4048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F82A-77E3-449E-8BFA-1F000F33A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FACC2E-1934-459C-94A0-41B52CDE2C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C1330-F083-4708-A9E7-E70C6E518F46}"/>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5" name="Footer Placeholder 4">
            <a:extLst>
              <a:ext uri="{FF2B5EF4-FFF2-40B4-BE49-F238E27FC236}">
                <a16:creationId xmlns:a16="http://schemas.microsoft.com/office/drawing/2014/main" id="{7F3E99A0-E23D-43C3-835B-5ECF576F1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AD910-3DFC-47D9-933D-4EB11886469E}"/>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21020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BAFB1-7489-4145-9CF3-EE728A6FF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713BFF-45D9-4C39-9077-EF6B02E7E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75EDD-D626-450A-978C-EBB6834F36AC}"/>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5" name="Footer Placeholder 4">
            <a:extLst>
              <a:ext uri="{FF2B5EF4-FFF2-40B4-BE49-F238E27FC236}">
                <a16:creationId xmlns:a16="http://schemas.microsoft.com/office/drawing/2014/main" id="{80FAD14F-E1D8-473F-B9B7-09CE2F1AE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B90A5-504A-47A9-AC59-4DEE78662D74}"/>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347861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99BA-C4E1-4432-A2EC-CDE45B9A8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4957B-F1D7-4C88-9BCE-A508C396C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5CBA2-EEFF-4806-B611-6E3274C32407}"/>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5" name="Footer Placeholder 4">
            <a:extLst>
              <a:ext uri="{FF2B5EF4-FFF2-40B4-BE49-F238E27FC236}">
                <a16:creationId xmlns:a16="http://schemas.microsoft.com/office/drawing/2014/main" id="{5C25921A-D3E3-4842-AC64-76C0603C1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07D74-41E9-41B7-85FA-CCC1970019DB}"/>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64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AA67-F850-4379-8866-8768BE0ED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5D3C1-E721-46BC-BB62-415FC1FC1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8479E-E04B-4552-805A-D616B7A86A84}"/>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5" name="Footer Placeholder 4">
            <a:extLst>
              <a:ext uri="{FF2B5EF4-FFF2-40B4-BE49-F238E27FC236}">
                <a16:creationId xmlns:a16="http://schemas.microsoft.com/office/drawing/2014/main" id="{09263577-7D2D-444D-A6F0-2BFA0FEC5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443D0-9266-4EC4-A226-13CF15FF92B0}"/>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47895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A7D1-59FE-403B-B5F8-C5A835C25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A4D68-B5CC-481E-9118-E48085792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6CF1D-49FF-4A1A-91BF-965F16DEEA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ACD30E-2ED4-42DC-B80B-8543158E6C25}"/>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6" name="Footer Placeholder 5">
            <a:extLst>
              <a:ext uri="{FF2B5EF4-FFF2-40B4-BE49-F238E27FC236}">
                <a16:creationId xmlns:a16="http://schemas.microsoft.com/office/drawing/2014/main" id="{97341E50-ADE3-4F2B-B15E-4F8D0CE4B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FB3EE-E102-49DF-83CC-B511A455D72A}"/>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27079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D532-CF50-4BB9-B6C9-2EC885224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7DBF3-05DB-4A12-B3E4-C9951B73A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D9FC2-0357-4E19-8D84-43BFD42E4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1D8C6-A2C0-4CAC-A7EE-C653F2C15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C3829D-B0A9-4996-90FF-3BE3A6DFC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E3500-B354-4853-8186-F8850F83FF12}"/>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8" name="Footer Placeholder 7">
            <a:extLst>
              <a:ext uri="{FF2B5EF4-FFF2-40B4-BE49-F238E27FC236}">
                <a16:creationId xmlns:a16="http://schemas.microsoft.com/office/drawing/2014/main" id="{C4C5C89B-A26E-47AD-8846-048A4D31E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B9287-FAD9-4EDE-96A5-92404365ADA1}"/>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11561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89EF-064D-4272-B3D3-C5A625347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03D6C-3E44-4803-9A98-AD025A561336}"/>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4" name="Footer Placeholder 3">
            <a:extLst>
              <a:ext uri="{FF2B5EF4-FFF2-40B4-BE49-F238E27FC236}">
                <a16:creationId xmlns:a16="http://schemas.microsoft.com/office/drawing/2014/main" id="{CB5D4AC6-73CD-459F-805F-ABBDE739B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ECAE11-4D03-4860-92A2-3C995303CB6B}"/>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68101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2955-C4D5-4194-9C01-2A2E0558866C}"/>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3" name="Footer Placeholder 2">
            <a:extLst>
              <a:ext uri="{FF2B5EF4-FFF2-40B4-BE49-F238E27FC236}">
                <a16:creationId xmlns:a16="http://schemas.microsoft.com/office/drawing/2014/main" id="{982E4DD8-15F6-409B-807A-66334764B8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F400F-17FC-4423-91E4-41E7FE0B97C2}"/>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55363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B4C0-291D-417B-BE46-3C250F24D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C6285-3942-47EC-9D86-A101983C6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4777E-5F8A-469F-BE85-73FCFA8D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6B6C7-F0D4-4B6D-93FF-D535CAC47F87}"/>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6" name="Footer Placeholder 5">
            <a:extLst>
              <a:ext uri="{FF2B5EF4-FFF2-40B4-BE49-F238E27FC236}">
                <a16:creationId xmlns:a16="http://schemas.microsoft.com/office/drawing/2014/main" id="{FFC64B31-41BE-4D1D-A946-0A18937EB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7F61D-D461-4674-ADD4-F0E0016956E8}"/>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17314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962D-D994-4C6A-81B8-DBF6AB995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22EA5-418A-4C4C-8067-270987E53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448D7D-7E89-4D6F-BC93-DBA0F6D5D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29185-1242-4144-8393-4C2B8D6917CC}"/>
              </a:ext>
            </a:extLst>
          </p:cNvPr>
          <p:cNvSpPr>
            <a:spLocks noGrp="1"/>
          </p:cNvSpPr>
          <p:nvPr>
            <p:ph type="dt" sz="half" idx="10"/>
          </p:nvPr>
        </p:nvSpPr>
        <p:spPr/>
        <p:txBody>
          <a:bodyPr/>
          <a:lstStyle/>
          <a:p>
            <a:fld id="{6E1F6F05-15CE-489F-B1AF-86B720411BBF}" type="datetimeFigureOut">
              <a:rPr lang="en-US" smtClean="0"/>
              <a:t>8/12/2020</a:t>
            </a:fld>
            <a:endParaRPr lang="en-US"/>
          </a:p>
        </p:txBody>
      </p:sp>
      <p:sp>
        <p:nvSpPr>
          <p:cNvPr id="6" name="Footer Placeholder 5">
            <a:extLst>
              <a:ext uri="{FF2B5EF4-FFF2-40B4-BE49-F238E27FC236}">
                <a16:creationId xmlns:a16="http://schemas.microsoft.com/office/drawing/2014/main" id="{CFEBF850-1C2F-4D62-B54D-08E579360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4E740-5EB2-4F7A-AE3A-62FED9E41820}"/>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402117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7F1A7-6844-41E7-BC05-610430375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6A322-BF4B-427A-8702-1F857CD1C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305D6-0E3D-472E-A809-78F8981ED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F6F05-15CE-489F-B1AF-86B720411BBF}" type="datetimeFigureOut">
              <a:rPr lang="en-US" smtClean="0"/>
              <a:t>8/12/2020</a:t>
            </a:fld>
            <a:endParaRPr lang="en-US"/>
          </a:p>
        </p:txBody>
      </p:sp>
      <p:sp>
        <p:nvSpPr>
          <p:cNvPr id="5" name="Footer Placeholder 4">
            <a:extLst>
              <a:ext uri="{FF2B5EF4-FFF2-40B4-BE49-F238E27FC236}">
                <a16:creationId xmlns:a16="http://schemas.microsoft.com/office/drawing/2014/main" id="{183B20E6-D49A-4F78-A07C-DC731A4BF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2CBF6-FD14-445E-B570-0581EE0FD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4C0E5-B891-49D8-B8E4-32D1F223881C}" type="slidenum">
              <a:rPr lang="en-US" smtClean="0"/>
              <a:t>‹#›</a:t>
            </a:fld>
            <a:endParaRPr lang="en-US"/>
          </a:p>
        </p:txBody>
      </p:sp>
    </p:spTree>
    <p:extLst>
      <p:ext uri="{BB962C8B-B14F-4D97-AF65-F5344CB8AC3E}">
        <p14:creationId xmlns:p14="http://schemas.microsoft.com/office/powerpoint/2010/main" val="31552497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imple.wikipedia.org/wiki/Lindisfarne_Gospel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usccb.org/bible/matthew/1#48001004-e" TargetMode="External"/><Relationship Id="rId13" Type="http://schemas.openxmlformats.org/officeDocument/2006/relationships/hyperlink" Target="http://www.usccb.org/bible/matthew/1#48001010-1" TargetMode="External"/><Relationship Id="rId3" Type="http://schemas.openxmlformats.org/officeDocument/2006/relationships/hyperlink" Target="http://www.usccb.org/bible/matthew/1#48001001-a" TargetMode="External"/><Relationship Id="rId7" Type="http://schemas.openxmlformats.org/officeDocument/2006/relationships/hyperlink" Target="http://www.usccb.org/bible/matthew/1#48001003-d" TargetMode="External"/><Relationship Id="rId12" Type="http://schemas.openxmlformats.org/officeDocument/2006/relationships/hyperlink" Target="http://www.usccb.org/bible/matthew/1#48001007-h" TargetMode="External"/><Relationship Id="rId2" Type="http://schemas.openxmlformats.org/officeDocument/2006/relationships/hyperlink" Target="http://www.usccb.org/bible/matthew/1#48001001-1" TargetMode="External"/><Relationship Id="rId1" Type="http://schemas.openxmlformats.org/officeDocument/2006/relationships/slideLayout" Target="../slideLayouts/slideLayout2.xml"/><Relationship Id="rId6" Type="http://schemas.openxmlformats.org/officeDocument/2006/relationships/hyperlink" Target="http://www.usccb.org/bible/matthew/1#48001002-c" TargetMode="External"/><Relationship Id="rId11" Type="http://schemas.openxmlformats.org/officeDocument/2006/relationships/hyperlink" Target="http://www.usccb.org/bible/matthew/1#48001007-1" TargetMode="External"/><Relationship Id="rId5" Type="http://schemas.openxmlformats.org/officeDocument/2006/relationships/hyperlink" Target="http://www.usccb.org/bible/matthew/1#48001002-b" TargetMode="External"/><Relationship Id="rId15" Type="http://schemas.openxmlformats.org/officeDocument/2006/relationships/hyperlink" Target="http://www.usccb.org/bible/matthew/1#48001017-1" TargetMode="External"/><Relationship Id="rId10" Type="http://schemas.openxmlformats.org/officeDocument/2006/relationships/hyperlink" Target="http://www.usccb.org/bible/matthew/1#48001006-g" TargetMode="External"/><Relationship Id="rId4" Type="http://schemas.openxmlformats.org/officeDocument/2006/relationships/hyperlink" Target="http://www.usccb.org/bible/matthew/1#48001001-2" TargetMode="External"/><Relationship Id="rId9" Type="http://schemas.openxmlformats.org/officeDocument/2006/relationships/hyperlink" Target="http://www.usccb.org/bible/matthew/1#48001005-f" TargetMode="External"/><Relationship Id="rId14" Type="http://schemas.openxmlformats.org/officeDocument/2006/relationships/hyperlink" Target="http://www.usccb.org/bible/matthew/1#48001012-i"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usccb.org/bible/matthew/1#48001023-1" TargetMode="External"/><Relationship Id="rId3" Type="http://schemas.openxmlformats.org/officeDocument/2006/relationships/hyperlink" Target="http://www.usccb.org/bible/matthew/1#48001018-2" TargetMode="External"/><Relationship Id="rId7" Type="http://schemas.openxmlformats.org/officeDocument/2006/relationships/hyperlink" Target="http://www.usccb.org/bible/matthew/1#48001021-1" TargetMode="External"/><Relationship Id="rId2" Type="http://schemas.openxmlformats.org/officeDocument/2006/relationships/hyperlink" Target="http://www.usccb.org/bible/matthew/1#48001018-1" TargetMode="External"/><Relationship Id="rId1" Type="http://schemas.openxmlformats.org/officeDocument/2006/relationships/slideLayout" Target="../slideLayouts/slideLayout2.xml"/><Relationship Id="rId6" Type="http://schemas.openxmlformats.org/officeDocument/2006/relationships/hyperlink" Target="http://www.usccb.org/bible/matthew/1#48001020-1" TargetMode="External"/><Relationship Id="rId11" Type="http://schemas.openxmlformats.org/officeDocument/2006/relationships/hyperlink" Target="http://www.usccb.org/bible/matthew/1#48001025-l" TargetMode="External"/><Relationship Id="rId5" Type="http://schemas.openxmlformats.org/officeDocument/2006/relationships/hyperlink" Target="http://www.usccb.org/bible/matthew/1#48001020-j" TargetMode="External"/><Relationship Id="rId10" Type="http://schemas.openxmlformats.org/officeDocument/2006/relationships/hyperlink" Target="http://www.usccb.org/bible/matthew/1#48001025-1" TargetMode="External"/><Relationship Id="rId4" Type="http://schemas.openxmlformats.org/officeDocument/2006/relationships/hyperlink" Target="http://www.usccb.org/bible/matthew/1#48001019-1" TargetMode="External"/><Relationship Id="rId9" Type="http://schemas.openxmlformats.org/officeDocument/2006/relationships/hyperlink" Target="http://www.usccb.org/bible/matthew/1#48001023-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usccb.org/bible/matthew/2#48002011-1" TargetMode="External"/><Relationship Id="rId3" Type="http://schemas.openxmlformats.org/officeDocument/2006/relationships/hyperlink" Target="http://www.usccb.org/bible/matthew/2#48002001-2" TargetMode="External"/><Relationship Id="rId7" Type="http://schemas.openxmlformats.org/officeDocument/2006/relationships/hyperlink" Target="http://www.usccb.org/bible/matthew/2#48002005-b" TargetMode="External"/><Relationship Id="rId2" Type="http://schemas.openxmlformats.org/officeDocument/2006/relationships/hyperlink" Target="http://www.usccb.org/bible/matthew/2#48002001-1" TargetMode="External"/><Relationship Id="rId1" Type="http://schemas.openxmlformats.org/officeDocument/2006/relationships/slideLayout" Target="../slideLayouts/slideLayout2.xml"/><Relationship Id="rId6" Type="http://schemas.openxmlformats.org/officeDocument/2006/relationships/hyperlink" Target="http://www.usccb.org/bible/matthew/2#48002004-1" TargetMode="External"/><Relationship Id="rId5" Type="http://schemas.openxmlformats.org/officeDocument/2006/relationships/hyperlink" Target="http://www.usccb.org/bible/matthew/2#48002002-a" TargetMode="External"/><Relationship Id="rId4" Type="http://schemas.openxmlformats.org/officeDocument/2006/relationships/hyperlink" Target="http://www.usccb.org/bible/matthew/2#48002002-1" TargetMode="External"/><Relationship Id="rId9" Type="http://schemas.openxmlformats.org/officeDocument/2006/relationships/hyperlink" Target="http://www.usccb.org/bible/matthew/2#48002011-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usccb.org/bible/matthew/2#48002020-1" TargetMode="External"/><Relationship Id="rId2" Type="http://schemas.openxmlformats.org/officeDocument/2006/relationships/hyperlink" Target="http://www.usccb.org/bible/matthew/2#48002020-f" TargetMode="External"/><Relationship Id="rId1" Type="http://schemas.openxmlformats.org/officeDocument/2006/relationships/slideLayout" Target="../slideLayouts/slideLayout2.xml"/><Relationship Id="rId6" Type="http://schemas.openxmlformats.org/officeDocument/2006/relationships/hyperlink" Target="http://www.usccb.org/bible/matthew/2#48002023-g" TargetMode="External"/><Relationship Id="rId5" Type="http://schemas.openxmlformats.org/officeDocument/2006/relationships/hyperlink" Target="http://www.usccb.org/bible/matthew/2#48002023-1" TargetMode="External"/><Relationship Id="rId4" Type="http://schemas.openxmlformats.org/officeDocument/2006/relationships/hyperlink" Target="http://www.usccb.org/bible/matthew/2#48002022-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usccb.org/bible/matthew/3#48003003-c" TargetMode="External"/><Relationship Id="rId13" Type="http://schemas.openxmlformats.org/officeDocument/2006/relationships/hyperlink" Target="http://www.usccb.org/bible/matthew/3#48003007-e" TargetMode="External"/><Relationship Id="rId18" Type="http://schemas.openxmlformats.org/officeDocument/2006/relationships/hyperlink" Target="http://www.usccb.org/bible/matthew/3#48003012-h" TargetMode="External"/><Relationship Id="rId3" Type="http://schemas.openxmlformats.org/officeDocument/2006/relationships/hyperlink" Target="http://www.usccb.org/bible/matthew/3#48003001-a" TargetMode="External"/><Relationship Id="rId7" Type="http://schemas.openxmlformats.org/officeDocument/2006/relationships/hyperlink" Target="http://www.usccb.org/bible/matthew/3#48003003-1" TargetMode="External"/><Relationship Id="rId12" Type="http://schemas.openxmlformats.org/officeDocument/2006/relationships/hyperlink" Target="http://www.usccb.org/bible/matthew/3#48003007-1" TargetMode="External"/><Relationship Id="rId17" Type="http://schemas.openxmlformats.org/officeDocument/2006/relationships/hyperlink" Target="http://www.usccb.org/bible/matthew/3#48003012-1" TargetMode="External"/><Relationship Id="rId2" Type="http://schemas.openxmlformats.org/officeDocument/2006/relationships/hyperlink" Target="http://www.usccb.org/bible/matthew/3#48003001-1" TargetMode="External"/><Relationship Id="rId16" Type="http://schemas.openxmlformats.org/officeDocument/2006/relationships/hyperlink" Target="http://www.usccb.org/bible/matthew/3#48003011-1" TargetMode="External"/><Relationship Id="rId1" Type="http://schemas.openxmlformats.org/officeDocument/2006/relationships/slideLayout" Target="../slideLayouts/slideLayout2.xml"/><Relationship Id="rId6" Type="http://schemas.openxmlformats.org/officeDocument/2006/relationships/hyperlink" Target="http://www.usccb.org/bible/matthew/3#48003002-b" TargetMode="External"/><Relationship Id="rId11" Type="http://schemas.openxmlformats.org/officeDocument/2006/relationships/hyperlink" Target="http://www.usccb.org/bible/matthew/3#48003006-1" TargetMode="External"/><Relationship Id="rId5" Type="http://schemas.openxmlformats.org/officeDocument/2006/relationships/hyperlink" Target="http://www.usccb.org/bible/matthew/3#48003002-1" TargetMode="External"/><Relationship Id="rId15" Type="http://schemas.openxmlformats.org/officeDocument/2006/relationships/hyperlink" Target="http://www.usccb.org/bible/matthew/3#48003011-g" TargetMode="External"/><Relationship Id="rId10" Type="http://schemas.openxmlformats.org/officeDocument/2006/relationships/hyperlink" Target="http://www.usccb.org/bible/matthew/3#48003004-d" TargetMode="External"/><Relationship Id="rId4" Type="http://schemas.openxmlformats.org/officeDocument/2006/relationships/hyperlink" Target="http://www.usccb.org/bible/matthew/3#48003001-2" TargetMode="External"/><Relationship Id="rId9" Type="http://schemas.openxmlformats.org/officeDocument/2006/relationships/hyperlink" Target="http://www.usccb.org/bible/matthew/3#48003004-1" TargetMode="External"/><Relationship Id="rId14" Type="http://schemas.openxmlformats.org/officeDocument/2006/relationships/hyperlink" Target="http://www.usccb.org/bible/matthew/3#48003009-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usccb.org/bible/matthew/4#48004005-1" TargetMode="External"/><Relationship Id="rId3" Type="http://schemas.openxmlformats.org/officeDocument/2006/relationships/hyperlink" Target="http://www.usccb.org/bible/matthew/4#48004001-a" TargetMode="External"/><Relationship Id="rId7" Type="http://schemas.openxmlformats.org/officeDocument/2006/relationships/hyperlink" Target="http://www.usccb.org/bible/matthew/4#48004004-c" TargetMode="External"/><Relationship Id="rId12" Type="http://schemas.openxmlformats.org/officeDocument/2006/relationships/hyperlink" Target="http://www.usccb.org/bible/matthew/4#48004010-f" TargetMode="External"/><Relationship Id="rId2" Type="http://schemas.openxmlformats.org/officeDocument/2006/relationships/hyperlink" Target="http://www.usccb.org/bible/matthew/4#48004001-1" TargetMode="External"/><Relationship Id="rId1" Type="http://schemas.openxmlformats.org/officeDocument/2006/relationships/slideLayout" Target="../slideLayouts/slideLayout2.xml"/><Relationship Id="rId6" Type="http://schemas.openxmlformats.org/officeDocument/2006/relationships/hyperlink" Target="http://www.usccb.org/bible/matthew/4#48004004-1" TargetMode="External"/><Relationship Id="rId11" Type="http://schemas.openxmlformats.org/officeDocument/2006/relationships/hyperlink" Target="http://www.usccb.org/bible/matthew/4#48004009-1" TargetMode="External"/><Relationship Id="rId5" Type="http://schemas.openxmlformats.org/officeDocument/2006/relationships/hyperlink" Target="http://www.usccb.org/bible/matthew/4#48004002-1" TargetMode="External"/><Relationship Id="rId10" Type="http://schemas.openxmlformats.org/officeDocument/2006/relationships/hyperlink" Target="http://www.usccb.org/bible/matthew/4#48004007-e" TargetMode="External"/><Relationship Id="rId4" Type="http://schemas.openxmlformats.org/officeDocument/2006/relationships/hyperlink" Target="http://www.usccb.org/bible/matthew/4#48004002-b" TargetMode="External"/><Relationship Id="rId9" Type="http://schemas.openxmlformats.org/officeDocument/2006/relationships/hyperlink" Target="http://www.usccb.org/bible/matthew/4#48004006-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usccb.org/bible/matthew/5#48005004-b" TargetMode="External"/><Relationship Id="rId13" Type="http://schemas.openxmlformats.org/officeDocument/2006/relationships/hyperlink" Target="http://www.usccb.org/bible/matthew/5#48005008-1" TargetMode="External"/><Relationship Id="rId18" Type="http://schemas.openxmlformats.org/officeDocument/2006/relationships/hyperlink" Target="http://www.usccb.org/bible/matthew/5#48005012-1" TargetMode="External"/><Relationship Id="rId3" Type="http://schemas.openxmlformats.org/officeDocument/2006/relationships/hyperlink" Target="http://www.usccb.org/bible/matthew/5#48005001-2" TargetMode="External"/><Relationship Id="rId7" Type="http://schemas.openxmlformats.org/officeDocument/2006/relationships/hyperlink" Target="http://www.usccb.org/bible/matthew/5#48005004-1" TargetMode="External"/><Relationship Id="rId12" Type="http://schemas.openxmlformats.org/officeDocument/2006/relationships/hyperlink" Target="http://www.usccb.org/bible/matthew/5#48005007-d" TargetMode="External"/><Relationship Id="rId17" Type="http://schemas.openxmlformats.org/officeDocument/2006/relationships/hyperlink" Target="http://www.usccb.org/bible/matthew/5#48005011-g" TargetMode="External"/><Relationship Id="rId2" Type="http://schemas.openxmlformats.org/officeDocument/2006/relationships/hyperlink" Target="http://www.usccb.org/bible/matthew/5#48005001-1" TargetMode="External"/><Relationship Id="rId16" Type="http://schemas.openxmlformats.org/officeDocument/2006/relationships/hyperlink" Target="http://www.usccb.org/bible/matthew/5#48005010-f" TargetMode="External"/><Relationship Id="rId1" Type="http://schemas.openxmlformats.org/officeDocument/2006/relationships/slideLayout" Target="../slideLayouts/slideLayout2.xml"/><Relationship Id="rId6" Type="http://schemas.openxmlformats.org/officeDocument/2006/relationships/hyperlink" Target="http://www.usccb.org/bible/matthew/5#48005003-a" TargetMode="External"/><Relationship Id="rId11" Type="http://schemas.openxmlformats.org/officeDocument/2006/relationships/hyperlink" Target="http://www.usccb.org/bible/matthew/5#48005006-1" TargetMode="External"/><Relationship Id="rId5" Type="http://schemas.openxmlformats.org/officeDocument/2006/relationships/hyperlink" Target="http://www.usccb.org/bible/matthew/5#48005003-2" TargetMode="External"/><Relationship Id="rId15" Type="http://schemas.openxmlformats.org/officeDocument/2006/relationships/hyperlink" Target="http://www.usccb.org/bible/matthew/5#48005010-1" TargetMode="External"/><Relationship Id="rId10" Type="http://schemas.openxmlformats.org/officeDocument/2006/relationships/hyperlink" Target="http://www.usccb.org/bible/matthew/5#48005005-c" TargetMode="External"/><Relationship Id="rId19" Type="http://schemas.openxmlformats.org/officeDocument/2006/relationships/hyperlink" Target="http://www.usccb.org/bible/matthew/5#48005012-h" TargetMode="External"/><Relationship Id="rId4" Type="http://schemas.openxmlformats.org/officeDocument/2006/relationships/hyperlink" Target="http://www.usccb.org/bible/matthew/5#48005003-1" TargetMode="External"/><Relationship Id="rId9" Type="http://schemas.openxmlformats.org/officeDocument/2006/relationships/hyperlink" Target="http://www.usccb.org/bible/matthew/5#48005005-1" TargetMode="External"/><Relationship Id="rId14" Type="http://schemas.openxmlformats.org/officeDocument/2006/relationships/hyperlink" Target="http://www.usccb.org/bible/matthew/5#48005008-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sccb.org/bible/matthew/6#48006001-a" TargetMode="External"/><Relationship Id="rId7" Type="http://schemas.openxmlformats.org/officeDocument/2006/relationships/hyperlink" Target="http://www.usccb.org/bible/matthew/6#48006007-2" TargetMode="External"/><Relationship Id="rId2" Type="http://schemas.openxmlformats.org/officeDocument/2006/relationships/hyperlink" Target="http://www.usccb.org/bible/matthew/6#48006001-1" TargetMode="External"/><Relationship Id="rId1" Type="http://schemas.openxmlformats.org/officeDocument/2006/relationships/slideLayout" Target="../slideLayouts/slideLayout2.xml"/><Relationship Id="rId6" Type="http://schemas.openxmlformats.org/officeDocument/2006/relationships/hyperlink" Target="http://www.usccb.org/bible/matthew/6#48006007-1" TargetMode="External"/><Relationship Id="rId5" Type="http://schemas.openxmlformats.org/officeDocument/2006/relationships/hyperlink" Target="http://www.usccb.org/bible/matthew/6#48006002-b" TargetMode="External"/><Relationship Id="rId4" Type="http://schemas.openxmlformats.org/officeDocument/2006/relationships/hyperlink" Target="http://www.usccb.org/bible/matthew/6#48006002-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usccb.org/bible/matthew/6#48006011-e" TargetMode="External"/><Relationship Id="rId13" Type="http://schemas.openxmlformats.org/officeDocument/2006/relationships/hyperlink" Target="http://www.usccb.org/bible/matthew/6#48006014-1" TargetMode="External"/><Relationship Id="rId3" Type="http://schemas.openxmlformats.org/officeDocument/2006/relationships/hyperlink" Target="http://www.usccb.org/bible/matthew/6#48006009-c" TargetMode="External"/><Relationship Id="rId7" Type="http://schemas.openxmlformats.org/officeDocument/2006/relationships/hyperlink" Target="http://www.usccb.org/bible/matthew/6#48006011-1" TargetMode="External"/><Relationship Id="rId12" Type="http://schemas.openxmlformats.org/officeDocument/2006/relationships/hyperlink" Target="http://www.usccb.org/bible/matthew/6#48006013-g" TargetMode="External"/><Relationship Id="rId2" Type="http://schemas.openxmlformats.org/officeDocument/2006/relationships/hyperlink" Target="http://www.usccb.org/bible/matthew/6#48006009-1" TargetMode="External"/><Relationship Id="rId16" Type="http://schemas.openxmlformats.org/officeDocument/2006/relationships/hyperlink" Target="http://www.usccb.org/bible/matthew/6#48006016-1" TargetMode="External"/><Relationship Id="rId1" Type="http://schemas.openxmlformats.org/officeDocument/2006/relationships/slideLayout" Target="../slideLayouts/slideLayout2.xml"/><Relationship Id="rId6" Type="http://schemas.openxmlformats.org/officeDocument/2006/relationships/hyperlink" Target="http://www.usccb.org/bible/matthew/6#48006010-d" TargetMode="External"/><Relationship Id="rId11" Type="http://schemas.openxmlformats.org/officeDocument/2006/relationships/hyperlink" Target="http://www.usccb.org/bible/matthew/6#48006013-1" TargetMode="External"/><Relationship Id="rId5" Type="http://schemas.openxmlformats.org/officeDocument/2006/relationships/hyperlink" Target="http://www.usccb.org/bible/matthew/6#48006010-1" TargetMode="External"/><Relationship Id="rId15" Type="http://schemas.openxmlformats.org/officeDocument/2006/relationships/hyperlink" Target="http://www.usccb.org/bible/matthew/6#48006015-i" TargetMode="External"/><Relationship Id="rId10" Type="http://schemas.openxmlformats.org/officeDocument/2006/relationships/hyperlink" Target="http://www.usccb.org/bible/matthew/6#48006012-f" TargetMode="External"/><Relationship Id="rId4" Type="http://schemas.openxmlformats.org/officeDocument/2006/relationships/hyperlink" Target="http://www.usccb.org/bible/matthew/6#48006009-2" TargetMode="External"/><Relationship Id="rId9" Type="http://schemas.openxmlformats.org/officeDocument/2006/relationships/hyperlink" Target="http://www.usccb.org/bible/matthew/6#48006012-1" TargetMode="External"/><Relationship Id="rId14" Type="http://schemas.openxmlformats.org/officeDocument/2006/relationships/hyperlink" Target="http://www.usccb.org/bible/matthew/6#48006014-h"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usccb.org/bible/matthew/6#48006024-m" TargetMode="External"/><Relationship Id="rId3" Type="http://schemas.openxmlformats.org/officeDocument/2006/relationships/hyperlink" Target="http://www.usccb.org/bible/matthew/6#48006019-j" TargetMode="External"/><Relationship Id="rId7" Type="http://schemas.openxmlformats.org/officeDocument/2006/relationships/hyperlink" Target="http://www.usccb.org/bible/matthew/6#48006024-1" TargetMode="External"/><Relationship Id="rId2" Type="http://schemas.openxmlformats.org/officeDocument/2006/relationships/hyperlink" Target="http://www.usccb.org/bible/matthew/6#48006019-1" TargetMode="External"/><Relationship Id="rId1" Type="http://schemas.openxmlformats.org/officeDocument/2006/relationships/slideLayout" Target="../slideLayouts/slideLayout2.xml"/><Relationship Id="rId6" Type="http://schemas.openxmlformats.org/officeDocument/2006/relationships/hyperlink" Target="http://www.usccb.org/bible/matthew/6#48006023-l" TargetMode="External"/><Relationship Id="rId5" Type="http://schemas.openxmlformats.org/officeDocument/2006/relationships/hyperlink" Target="http://www.usccb.org/bible/matthew/6#48006022-1" TargetMode="External"/><Relationship Id="rId4" Type="http://schemas.openxmlformats.org/officeDocument/2006/relationships/hyperlink" Target="http://www.usccb.org/bible/matthew/6#48006021-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usccb.org/bible/matthew/6#48006025-n" TargetMode="External"/><Relationship Id="rId7" Type="http://schemas.openxmlformats.org/officeDocument/2006/relationships/hyperlink" Target="http://www.usccb.org/bible/matthew/6#48006033-1" TargetMode="External"/><Relationship Id="rId2" Type="http://schemas.openxmlformats.org/officeDocument/2006/relationships/hyperlink" Target="http://www.usccb.org/bible/matthew/6#48006025-1" TargetMode="External"/><Relationship Id="rId1" Type="http://schemas.openxmlformats.org/officeDocument/2006/relationships/slideLayout" Target="../slideLayouts/slideLayout2.xml"/><Relationship Id="rId6" Type="http://schemas.openxmlformats.org/officeDocument/2006/relationships/hyperlink" Target="http://www.usccb.org/bible/matthew/6#48006030-1" TargetMode="External"/><Relationship Id="rId5" Type="http://schemas.openxmlformats.org/officeDocument/2006/relationships/hyperlink" Target="http://www.usccb.org/bible/matthew/6#48006027-1" TargetMode="External"/><Relationship Id="rId4" Type="http://schemas.openxmlformats.org/officeDocument/2006/relationships/hyperlink" Target="http://www.usccb.org/bible/matthew/6#48006026-o"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usccb.org/bible/matthew/7#48007006-1" TargetMode="External"/><Relationship Id="rId13" Type="http://schemas.openxmlformats.org/officeDocument/2006/relationships/hyperlink" Target="http://www.usccb.org/bible/matthew/7#48007009-1" TargetMode="External"/><Relationship Id="rId3" Type="http://schemas.openxmlformats.org/officeDocument/2006/relationships/hyperlink" Target="http://www.usccb.org/bible/matthew/7#48007001-a" TargetMode="External"/><Relationship Id="rId7" Type="http://schemas.openxmlformats.org/officeDocument/2006/relationships/hyperlink" Target="http://www.usccb.org/bible/matthew/7#48007005-1" TargetMode="External"/><Relationship Id="rId12" Type="http://schemas.openxmlformats.org/officeDocument/2006/relationships/hyperlink" Target="http://www.usccb.org/bible/matthew/7#48007008-g" TargetMode="External"/><Relationship Id="rId2" Type="http://schemas.openxmlformats.org/officeDocument/2006/relationships/hyperlink" Target="http://www.usccb.org/bible/matthew/7#48007001-1" TargetMode="External"/><Relationship Id="rId16" Type="http://schemas.openxmlformats.org/officeDocument/2006/relationships/hyperlink" Target="http://www.usccb.org/bible/matthew/7#48007012-i" TargetMode="External"/><Relationship Id="rId1" Type="http://schemas.openxmlformats.org/officeDocument/2006/relationships/slideLayout" Target="../slideLayouts/slideLayout2.xml"/><Relationship Id="rId6" Type="http://schemas.openxmlformats.org/officeDocument/2006/relationships/hyperlink" Target="http://www.usccb.org/bible/matthew/7#48007002-c" TargetMode="External"/><Relationship Id="rId11" Type="http://schemas.openxmlformats.org/officeDocument/2006/relationships/hyperlink" Target="http://www.usccb.org/bible/matthew/7#48007007-f" TargetMode="External"/><Relationship Id="rId5" Type="http://schemas.openxmlformats.org/officeDocument/2006/relationships/hyperlink" Target="http://www.usccb.org/bible/matthew/7#48007001-b" TargetMode="External"/><Relationship Id="rId15" Type="http://schemas.openxmlformats.org/officeDocument/2006/relationships/hyperlink" Target="http://www.usccb.org/bible/matthew/7#48007012-1" TargetMode="External"/><Relationship Id="rId10" Type="http://schemas.openxmlformats.org/officeDocument/2006/relationships/hyperlink" Target="http://www.usccb.org/bible/matthew/7#48007007-e" TargetMode="External"/><Relationship Id="rId4" Type="http://schemas.openxmlformats.org/officeDocument/2006/relationships/hyperlink" Target="http://www.usccb.org/bible/matthew/7#48007001-2" TargetMode="External"/><Relationship Id="rId9" Type="http://schemas.openxmlformats.org/officeDocument/2006/relationships/hyperlink" Target="http://www.usccb.org/bible/matthew/7#48007006-d" TargetMode="External"/><Relationship Id="rId14" Type="http://schemas.openxmlformats.org/officeDocument/2006/relationships/hyperlink" Target="http://www.usccb.org/bible/matthew/7#48007011-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usccb.org/bible/matthew/7#48007020-m" TargetMode="External"/><Relationship Id="rId13" Type="http://schemas.openxmlformats.org/officeDocument/2006/relationships/hyperlink" Target="http://www.usccb.org/bible/matthew/7#48007023-1" TargetMode="External"/><Relationship Id="rId18" Type="http://schemas.openxmlformats.org/officeDocument/2006/relationships/hyperlink" Target="http://www.usccb.org/bible/matthew/7#48007028-1" TargetMode="External"/><Relationship Id="rId3" Type="http://schemas.openxmlformats.org/officeDocument/2006/relationships/hyperlink" Target="http://www.usccb.org/bible/matthew/7#48007013-2" TargetMode="External"/><Relationship Id="rId7" Type="http://schemas.openxmlformats.org/officeDocument/2006/relationships/hyperlink" Target="http://www.usccb.org/bible/matthew/7#48007016-l" TargetMode="External"/><Relationship Id="rId12" Type="http://schemas.openxmlformats.org/officeDocument/2006/relationships/hyperlink" Target="http://www.usccb.org/bible/matthew/7#48007022-p" TargetMode="External"/><Relationship Id="rId17" Type="http://schemas.openxmlformats.org/officeDocument/2006/relationships/hyperlink" Target="http://www.usccb.org/bible/matthew/7#48007025-s" TargetMode="External"/><Relationship Id="rId2" Type="http://schemas.openxmlformats.org/officeDocument/2006/relationships/hyperlink" Target="http://www.usccb.org/bible/matthew/7#48007013-1" TargetMode="External"/><Relationship Id="rId16" Type="http://schemas.openxmlformats.org/officeDocument/2006/relationships/hyperlink" Target="http://www.usccb.org/bible/matthew/7#48007024-r" TargetMode="External"/><Relationship Id="rId20" Type="http://schemas.openxmlformats.org/officeDocument/2006/relationships/hyperlink" Target="http://www.usccb.org/bible/matthew/7#48007029-t" TargetMode="External"/><Relationship Id="rId1" Type="http://schemas.openxmlformats.org/officeDocument/2006/relationships/slideLayout" Target="../slideLayouts/slideLayout2.xml"/><Relationship Id="rId6" Type="http://schemas.openxmlformats.org/officeDocument/2006/relationships/hyperlink" Target="http://www.usccb.org/bible/matthew/7#48007015-k" TargetMode="External"/><Relationship Id="rId11" Type="http://schemas.openxmlformats.org/officeDocument/2006/relationships/hyperlink" Target="http://www.usccb.org/bible/matthew/7#48007022-o" TargetMode="External"/><Relationship Id="rId5" Type="http://schemas.openxmlformats.org/officeDocument/2006/relationships/hyperlink" Target="http://www.usccb.org/bible/matthew/7#48007015-1" TargetMode="External"/><Relationship Id="rId15" Type="http://schemas.openxmlformats.org/officeDocument/2006/relationships/hyperlink" Target="http://www.usccb.org/bible/matthew/7#48007024-1" TargetMode="External"/><Relationship Id="rId10" Type="http://schemas.openxmlformats.org/officeDocument/2006/relationships/hyperlink" Target="http://www.usccb.org/bible/matthew/7#48007021-n" TargetMode="External"/><Relationship Id="rId19" Type="http://schemas.openxmlformats.org/officeDocument/2006/relationships/hyperlink" Target="http://www.usccb.org/bible/matthew/7#48007029-1" TargetMode="External"/><Relationship Id="rId4" Type="http://schemas.openxmlformats.org/officeDocument/2006/relationships/hyperlink" Target="http://www.usccb.org/bible/matthew/7#48007013-j" TargetMode="External"/><Relationship Id="rId9" Type="http://schemas.openxmlformats.org/officeDocument/2006/relationships/hyperlink" Target="http://www.usccb.org/bible/matthew/7#48007021-1" TargetMode="External"/><Relationship Id="rId14" Type="http://schemas.openxmlformats.org/officeDocument/2006/relationships/hyperlink" Target="http://www.usccb.org/bible/matthew/7#48007023-q"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usccb.org/bible/matthew/8#48008005-2" TargetMode="External"/><Relationship Id="rId13" Type="http://schemas.openxmlformats.org/officeDocument/2006/relationships/hyperlink" Target="http://www.usccb.org/bible/matthew/8#48008014-1" TargetMode="External"/><Relationship Id="rId18" Type="http://schemas.openxmlformats.org/officeDocument/2006/relationships/hyperlink" Target="http://www.usccb.org/bible/matthew/8#48008017-g" TargetMode="External"/><Relationship Id="rId3" Type="http://schemas.openxmlformats.org/officeDocument/2006/relationships/hyperlink" Target="http://www.usccb.org/bible/matthew/8#48008002-1" TargetMode="External"/><Relationship Id="rId7" Type="http://schemas.openxmlformats.org/officeDocument/2006/relationships/hyperlink" Target="http://www.usccb.org/bible/matthew/8#48008005-c" TargetMode="External"/><Relationship Id="rId12" Type="http://schemas.openxmlformats.org/officeDocument/2006/relationships/hyperlink" Target="http://www.usccb.org/bible/matthew/8#48008011-1" TargetMode="External"/><Relationship Id="rId17" Type="http://schemas.openxmlformats.org/officeDocument/2006/relationships/hyperlink" Target="http://www.usccb.org/bible/matthew/8#48008017-1" TargetMode="External"/><Relationship Id="rId2" Type="http://schemas.openxmlformats.org/officeDocument/2006/relationships/hyperlink" Target="http://www.usccb.org/bible/matthew/8#48008001-a" TargetMode="External"/><Relationship Id="rId16" Type="http://schemas.openxmlformats.org/officeDocument/2006/relationships/hyperlink" Target="http://www.usccb.org/bible/matthew/8#48008016-1" TargetMode="External"/><Relationship Id="rId1" Type="http://schemas.openxmlformats.org/officeDocument/2006/relationships/slideLayout" Target="../slideLayouts/slideLayout2.xml"/><Relationship Id="rId6" Type="http://schemas.openxmlformats.org/officeDocument/2006/relationships/hyperlink" Target="http://www.usccb.org/bible/matthew/8#48008005-1" TargetMode="External"/><Relationship Id="rId11" Type="http://schemas.openxmlformats.org/officeDocument/2006/relationships/hyperlink" Target="http://www.usccb.org/bible/matthew/8#48008011-d" TargetMode="External"/><Relationship Id="rId5" Type="http://schemas.openxmlformats.org/officeDocument/2006/relationships/hyperlink" Target="http://www.usccb.org/bible/matthew/8#48008004-b" TargetMode="External"/><Relationship Id="rId15" Type="http://schemas.openxmlformats.org/officeDocument/2006/relationships/hyperlink" Target="http://www.usccb.org/bible/matthew/8#48008015-f" TargetMode="External"/><Relationship Id="rId10" Type="http://schemas.openxmlformats.org/officeDocument/2006/relationships/hyperlink" Target="http://www.usccb.org/bible/matthew/8#48008010-1" TargetMode="External"/><Relationship Id="rId4" Type="http://schemas.openxmlformats.org/officeDocument/2006/relationships/hyperlink" Target="http://www.usccb.org/bible/matthew/8#48008004-1" TargetMode="External"/><Relationship Id="rId9" Type="http://schemas.openxmlformats.org/officeDocument/2006/relationships/hyperlink" Target="http://www.usccb.org/bible/matthew/8#48008008-1" TargetMode="External"/><Relationship Id="rId14" Type="http://schemas.openxmlformats.org/officeDocument/2006/relationships/hyperlink" Target="http://www.usccb.org/bible/matthew/8#48008014-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usccb.org/bible/matthew/8#48008022-1" TargetMode="External"/><Relationship Id="rId13" Type="http://schemas.openxmlformats.org/officeDocument/2006/relationships/hyperlink" Target="http://www.usccb.org/bible/matthew/8#48008025-1" TargetMode="External"/><Relationship Id="rId18" Type="http://schemas.openxmlformats.org/officeDocument/2006/relationships/hyperlink" Target="http://www.usccb.org/bible/matthew/8#48008030-1" TargetMode="External"/><Relationship Id="rId3" Type="http://schemas.openxmlformats.org/officeDocument/2006/relationships/hyperlink" Target="http://www.usccb.org/bible/matthew/8#48008018-h" TargetMode="External"/><Relationship Id="rId7" Type="http://schemas.openxmlformats.org/officeDocument/2006/relationships/hyperlink" Target="http://www.usccb.org/bible/matthew/8#48008020-1" TargetMode="External"/><Relationship Id="rId12" Type="http://schemas.openxmlformats.org/officeDocument/2006/relationships/hyperlink" Target="http://www.usccb.org/bible/matthew/8#48008025-k" TargetMode="External"/><Relationship Id="rId17" Type="http://schemas.openxmlformats.org/officeDocument/2006/relationships/hyperlink" Target="http://www.usccb.org/bible/matthew/8#48008029-1" TargetMode="External"/><Relationship Id="rId2" Type="http://schemas.openxmlformats.org/officeDocument/2006/relationships/hyperlink" Target="http://www.usccb.org/bible/matthew/8#48008018-1" TargetMode="External"/><Relationship Id="rId16" Type="http://schemas.openxmlformats.org/officeDocument/2006/relationships/hyperlink" Target="http://www.usccb.org/bible/matthew/8#48008028-1" TargetMode="External"/><Relationship Id="rId1" Type="http://schemas.openxmlformats.org/officeDocument/2006/relationships/slideLayout" Target="../slideLayouts/slideLayout2.xml"/><Relationship Id="rId6" Type="http://schemas.openxmlformats.org/officeDocument/2006/relationships/hyperlink" Target="http://www.usccb.org/bible/matthew/8#48008019-1" TargetMode="External"/><Relationship Id="rId11" Type="http://schemas.openxmlformats.org/officeDocument/2006/relationships/hyperlink" Target="http://www.usccb.org/bible/matthew/8#48008024-1" TargetMode="External"/><Relationship Id="rId5" Type="http://schemas.openxmlformats.org/officeDocument/2006/relationships/hyperlink" Target="http://www.usccb.org/bible/matthew/8#48008019-i" TargetMode="External"/><Relationship Id="rId15" Type="http://schemas.openxmlformats.org/officeDocument/2006/relationships/hyperlink" Target="http://www.usccb.org/bible/matthew/8#48008028-l" TargetMode="External"/><Relationship Id="rId10" Type="http://schemas.openxmlformats.org/officeDocument/2006/relationships/hyperlink" Target="http://www.usccb.org/bible/matthew/8#48008023-j" TargetMode="External"/><Relationship Id="rId19" Type="http://schemas.openxmlformats.org/officeDocument/2006/relationships/hyperlink" Target="http://www.usccb.org/bible/matthew/8#48008031-m" TargetMode="External"/><Relationship Id="rId4" Type="http://schemas.openxmlformats.org/officeDocument/2006/relationships/hyperlink" Target="http://www.usccb.org/bible/matthew/8#48008018-2" TargetMode="External"/><Relationship Id="rId9" Type="http://schemas.openxmlformats.org/officeDocument/2006/relationships/hyperlink" Target="http://www.usccb.org/bible/matthew/8#48008023-1" TargetMode="External"/><Relationship Id="rId14" Type="http://schemas.openxmlformats.org/officeDocument/2006/relationships/hyperlink" Target="http://www.usccb.org/bible/matthew/8#48008026-1"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usccb.org/bible/matthew/9#48009008-1" TargetMode="External"/><Relationship Id="rId13" Type="http://schemas.openxmlformats.org/officeDocument/2006/relationships/hyperlink" Target="http://www.usccb.org/bible/matthew/9#48009010-e" TargetMode="External"/><Relationship Id="rId18" Type="http://schemas.openxmlformats.org/officeDocument/2006/relationships/hyperlink" Target="http://www.usccb.org/bible/matthew/9#48009014-g" TargetMode="External"/><Relationship Id="rId3" Type="http://schemas.openxmlformats.org/officeDocument/2006/relationships/hyperlink" Target="http://www.usccb.org/bible/matthew/9#48009001-a" TargetMode="External"/><Relationship Id="rId7" Type="http://schemas.openxmlformats.org/officeDocument/2006/relationships/hyperlink" Target="http://www.usccb.org/bible/matthew/9#48009006-c" TargetMode="External"/><Relationship Id="rId12" Type="http://schemas.openxmlformats.org/officeDocument/2006/relationships/hyperlink" Target="http://www.usccb.org/bible/matthew/9#48009010-1" TargetMode="External"/><Relationship Id="rId17" Type="http://schemas.openxmlformats.org/officeDocument/2006/relationships/hyperlink" Target="http://www.usccb.org/bible/matthew/9#48009013-1" TargetMode="External"/><Relationship Id="rId2" Type="http://schemas.openxmlformats.org/officeDocument/2006/relationships/hyperlink" Target="http://www.usccb.org/bible/matthew/9#48009001-1" TargetMode="External"/><Relationship Id="rId16" Type="http://schemas.openxmlformats.org/officeDocument/2006/relationships/hyperlink" Target="http://www.usccb.org/bible/matthew/9#48009013-f" TargetMode="External"/><Relationship Id="rId20" Type="http://schemas.openxmlformats.org/officeDocument/2006/relationships/hyperlink" Target="http://www.usccb.org/bible/matthew/9#48009016-1" TargetMode="External"/><Relationship Id="rId1" Type="http://schemas.openxmlformats.org/officeDocument/2006/relationships/slideLayout" Target="../slideLayouts/slideLayout2.xml"/><Relationship Id="rId6" Type="http://schemas.openxmlformats.org/officeDocument/2006/relationships/hyperlink" Target="http://www.usccb.org/bible/matthew/9#48009006-1" TargetMode="External"/><Relationship Id="rId11" Type="http://schemas.openxmlformats.org/officeDocument/2006/relationships/hyperlink" Target="http://www.usccb.org/bible/matthew/9#48009009-2" TargetMode="External"/><Relationship Id="rId5" Type="http://schemas.openxmlformats.org/officeDocument/2006/relationships/hyperlink" Target="http://www.usccb.org/bible/matthew/9#48009003-1" TargetMode="External"/><Relationship Id="rId15" Type="http://schemas.openxmlformats.org/officeDocument/2006/relationships/hyperlink" Target="http://www.usccb.org/bible/matthew/9#48009012-1" TargetMode="External"/><Relationship Id="rId10" Type="http://schemas.openxmlformats.org/officeDocument/2006/relationships/hyperlink" Target="http://www.usccb.org/bible/matthew/9#48009009-d" TargetMode="External"/><Relationship Id="rId19" Type="http://schemas.openxmlformats.org/officeDocument/2006/relationships/hyperlink" Target="http://www.usccb.org/bible/matthew/9#48009015-1" TargetMode="External"/><Relationship Id="rId4" Type="http://schemas.openxmlformats.org/officeDocument/2006/relationships/hyperlink" Target="http://www.usccb.org/bible/matthew/9#48009002-b" TargetMode="External"/><Relationship Id="rId9" Type="http://schemas.openxmlformats.org/officeDocument/2006/relationships/hyperlink" Target="http://www.usccb.org/bible/matthew/9#48009009-1" TargetMode="External"/><Relationship Id="rId14" Type="http://schemas.openxmlformats.org/officeDocument/2006/relationships/hyperlink" Target="http://www.usccb.org/bible/matthew/9#48009011-1"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usccb.org/bible/matthew/9#48009027-1" TargetMode="External"/><Relationship Id="rId13" Type="http://schemas.openxmlformats.org/officeDocument/2006/relationships/hyperlink" Target="http://www.usccb.org/bible/matthew/9#48009032-1" TargetMode="External"/><Relationship Id="rId18" Type="http://schemas.openxmlformats.org/officeDocument/2006/relationships/hyperlink" Target="http://www.usccb.org/bible/matthew/9#48009035-o" TargetMode="External"/><Relationship Id="rId3" Type="http://schemas.openxmlformats.org/officeDocument/2006/relationships/hyperlink" Target="http://www.usccb.org/bible/matthew/9#48009018-h" TargetMode="External"/><Relationship Id="rId21" Type="http://schemas.openxmlformats.org/officeDocument/2006/relationships/hyperlink" Target="http://www.usccb.org/bible/matthew/9#48009037-1" TargetMode="External"/><Relationship Id="rId7" Type="http://schemas.openxmlformats.org/officeDocument/2006/relationships/hyperlink" Target="http://www.usccb.org/bible/matthew/9#48009024-1" TargetMode="External"/><Relationship Id="rId12" Type="http://schemas.openxmlformats.org/officeDocument/2006/relationships/hyperlink" Target="http://www.usccb.org/bible/matthew/9#48009032-l" TargetMode="External"/><Relationship Id="rId17" Type="http://schemas.openxmlformats.org/officeDocument/2006/relationships/hyperlink" Target="http://www.usccb.org/bible/matthew/9#48009035-1" TargetMode="External"/><Relationship Id="rId2" Type="http://schemas.openxmlformats.org/officeDocument/2006/relationships/hyperlink" Target="http://www.usccb.org/bible/matthew/9#48009018-1" TargetMode="External"/><Relationship Id="rId16" Type="http://schemas.openxmlformats.org/officeDocument/2006/relationships/hyperlink" Target="http://www.usccb.org/bible/matthew/9#48009034-n" TargetMode="External"/><Relationship Id="rId20" Type="http://schemas.openxmlformats.org/officeDocument/2006/relationships/hyperlink" Target="http://www.usccb.org/bible/matthew/9#48009036-1" TargetMode="External"/><Relationship Id="rId1" Type="http://schemas.openxmlformats.org/officeDocument/2006/relationships/slideLayout" Target="../slideLayouts/slideLayout2.xml"/><Relationship Id="rId6" Type="http://schemas.openxmlformats.org/officeDocument/2006/relationships/hyperlink" Target="http://www.usccb.org/bible/matthew/9#48009021-i" TargetMode="External"/><Relationship Id="rId11" Type="http://schemas.openxmlformats.org/officeDocument/2006/relationships/hyperlink" Target="http://www.usccb.org/bible/matthew/9#48009027-k" TargetMode="External"/><Relationship Id="rId5" Type="http://schemas.openxmlformats.org/officeDocument/2006/relationships/hyperlink" Target="http://www.usccb.org/bible/matthew/9#48009020-1" TargetMode="External"/><Relationship Id="rId15" Type="http://schemas.openxmlformats.org/officeDocument/2006/relationships/hyperlink" Target="http://www.usccb.org/bible/matthew/9#48009034-1" TargetMode="External"/><Relationship Id="rId10" Type="http://schemas.openxmlformats.org/officeDocument/2006/relationships/hyperlink" Target="http://www.usccb.org/bible/matthew/9#48009027-2" TargetMode="External"/><Relationship Id="rId19" Type="http://schemas.openxmlformats.org/officeDocument/2006/relationships/hyperlink" Target="http://www.usccb.org/bible/matthew/9#48009036-p" TargetMode="External"/><Relationship Id="rId4" Type="http://schemas.openxmlformats.org/officeDocument/2006/relationships/hyperlink" Target="http://www.usccb.org/bible/matthew/9#48009018-2" TargetMode="External"/><Relationship Id="rId9" Type="http://schemas.openxmlformats.org/officeDocument/2006/relationships/hyperlink" Target="http://www.usccb.org/bible/matthew/9#48009027-j" TargetMode="External"/><Relationship Id="rId14" Type="http://schemas.openxmlformats.org/officeDocument/2006/relationships/hyperlink" Target="http://www.usccb.org/bible/matthew/9#48009033-m" TargetMode="External"/><Relationship Id="rId22" Type="http://schemas.openxmlformats.org/officeDocument/2006/relationships/hyperlink" Target="http://www.usccb.org/bible/matthew/9#48009037-q"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usccb.org/bible/matthew/10#48010006-c" TargetMode="External"/><Relationship Id="rId13" Type="http://schemas.openxmlformats.org/officeDocument/2006/relationships/hyperlink" Target="http://www.usccb.org/bible/matthew/10#48010011-g" TargetMode="External"/><Relationship Id="rId3" Type="http://schemas.openxmlformats.org/officeDocument/2006/relationships/hyperlink" Target="http://www.usccb.org/bible/matthew/10#48010001-2" TargetMode="External"/><Relationship Id="rId7" Type="http://schemas.openxmlformats.org/officeDocument/2006/relationships/hyperlink" Target="http://www.usccb.org/bible/matthew/10#48010005-1" TargetMode="External"/><Relationship Id="rId12" Type="http://schemas.openxmlformats.org/officeDocument/2006/relationships/hyperlink" Target="http://www.usccb.org/bible/matthew/10#48010010-f" TargetMode="External"/><Relationship Id="rId17" Type="http://schemas.openxmlformats.org/officeDocument/2006/relationships/hyperlink" Target="http://www.usccb.org/bible/matthew/10#48010015-i" TargetMode="External"/><Relationship Id="rId2" Type="http://schemas.openxmlformats.org/officeDocument/2006/relationships/hyperlink" Target="http://www.usccb.org/bible/matthew/10#48010001-1" TargetMode="External"/><Relationship Id="rId16" Type="http://schemas.openxmlformats.org/officeDocument/2006/relationships/hyperlink" Target="http://www.usccb.org/bible/matthew/10#48010014-h" TargetMode="External"/><Relationship Id="rId1" Type="http://schemas.openxmlformats.org/officeDocument/2006/relationships/slideLayout" Target="../slideLayouts/slideLayout2.xml"/><Relationship Id="rId6" Type="http://schemas.openxmlformats.org/officeDocument/2006/relationships/hyperlink" Target="http://www.usccb.org/bible/matthew/10#48010005-b" TargetMode="External"/><Relationship Id="rId11" Type="http://schemas.openxmlformats.org/officeDocument/2006/relationships/hyperlink" Target="http://www.usccb.org/bible/matthew/10#48010009-e" TargetMode="External"/><Relationship Id="rId5" Type="http://schemas.openxmlformats.org/officeDocument/2006/relationships/hyperlink" Target="http://www.usccb.org/bible/matthew/10#48010002-1" TargetMode="External"/><Relationship Id="rId15" Type="http://schemas.openxmlformats.org/officeDocument/2006/relationships/hyperlink" Target="http://www.usccb.org/bible/matthew/10#48010014-1" TargetMode="External"/><Relationship Id="rId10" Type="http://schemas.openxmlformats.org/officeDocument/2006/relationships/hyperlink" Target="http://www.usccb.org/bible/matthew/10#48010008-1" TargetMode="External"/><Relationship Id="rId4" Type="http://schemas.openxmlformats.org/officeDocument/2006/relationships/hyperlink" Target="http://www.usccb.org/bible/matthew/10#48010001-a" TargetMode="External"/><Relationship Id="rId9" Type="http://schemas.openxmlformats.org/officeDocument/2006/relationships/hyperlink" Target="http://www.usccb.org/bible/matthew/10#48010007-d" TargetMode="External"/><Relationship Id="rId14" Type="http://schemas.openxmlformats.org/officeDocument/2006/relationships/hyperlink" Target="http://www.usccb.org/bible/matthew/10#48010013-1"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usccb.org/bible/matthew/10#48010021-n" TargetMode="External"/><Relationship Id="rId13" Type="http://schemas.openxmlformats.org/officeDocument/2006/relationships/hyperlink" Target="http://www.usccb.org/bible/matthew/10#48010026-p" TargetMode="External"/><Relationship Id="rId18" Type="http://schemas.openxmlformats.org/officeDocument/2006/relationships/hyperlink" Target="http://www.usccb.org/bible/matthew/10#48010033-s" TargetMode="External"/><Relationship Id="rId3" Type="http://schemas.openxmlformats.org/officeDocument/2006/relationships/hyperlink" Target="http://www.usccb.org/bible/matthew/10#48010017-1" TargetMode="External"/><Relationship Id="rId7" Type="http://schemas.openxmlformats.org/officeDocument/2006/relationships/hyperlink" Target="http://www.usccb.org/bible/matthew/10#48010021-1" TargetMode="External"/><Relationship Id="rId12" Type="http://schemas.openxmlformats.org/officeDocument/2006/relationships/hyperlink" Target="http://www.usccb.org/bible/matthew/10#48010025-1" TargetMode="External"/><Relationship Id="rId17" Type="http://schemas.openxmlformats.org/officeDocument/2006/relationships/hyperlink" Target="http://www.usccb.org/bible/matthew/10#48010032-1" TargetMode="External"/><Relationship Id="rId2" Type="http://schemas.openxmlformats.org/officeDocument/2006/relationships/hyperlink" Target="http://www.usccb.org/bible/matthew/10#48010016-j" TargetMode="External"/><Relationship Id="rId16" Type="http://schemas.openxmlformats.org/officeDocument/2006/relationships/hyperlink" Target="http://www.usccb.org/bible/matthew/10#48010028-r" TargetMode="External"/><Relationship Id="rId1" Type="http://schemas.openxmlformats.org/officeDocument/2006/relationships/slideLayout" Target="../slideLayouts/slideLayout2.xml"/><Relationship Id="rId6" Type="http://schemas.openxmlformats.org/officeDocument/2006/relationships/hyperlink" Target="http://www.usccb.org/bible/matthew/10#48010019-m" TargetMode="External"/><Relationship Id="rId11" Type="http://schemas.openxmlformats.org/officeDocument/2006/relationships/hyperlink" Target="http://www.usccb.org/bible/matthew/10#48010024-o" TargetMode="External"/><Relationship Id="rId5" Type="http://schemas.openxmlformats.org/officeDocument/2006/relationships/hyperlink" Target="http://www.usccb.org/bible/matthew/10#48010017-l" TargetMode="External"/><Relationship Id="rId15" Type="http://schemas.openxmlformats.org/officeDocument/2006/relationships/hyperlink" Target="http://www.usccb.org/bible/matthew/10#48010026-q" TargetMode="External"/><Relationship Id="rId10" Type="http://schemas.openxmlformats.org/officeDocument/2006/relationships/hyperlink" Target="http://www.usccb.org/bible/matthew/10#48010023-1" TargetMode="External"/><Relationship Id="rId4" Type="http://schemas.openxmlformats.org/officeDocument/2006/relationships/hyperlink" Target="http://www.usccb.org/bible/matthew/10#48010017-k" TargetMode="External"/><Relationship Id="rId9" Type="http://schemas.openxmlformats.org/officeDocument/2006/relationships/hyperlink" Target="http://www.usccb.org/bible/matthew/10#48010022-1" TargetMode="External"/><Relationship Id="rId14" Type="http://schemas.openxmlformats.org/officeDocument/2006/relationships/hyperlink" Target="http://www.usccb.org/bible/matthew/10#48010026-1"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usccb.org/bible/matthew/10#48010040-w" TargetMode="External"/><Relationship Id="rId3" Type="http://schemas.openxmlformats.org/officeDocument/2006/relationships/hyperlink" Target="http://www.usccb.org/bible/matthew/10#48010037-u" TargetMode="External"/><Relationship Id="rId7" Type="http://schemas.openxmlformats.org/officeDocument/2006/relationships/hyperlink" Target="http://www.usccb.org/bible/matthew/10#48010040-1" TargetMode="External"/><Relationship Id="rId2" Type="http://schemas.openxmlformats.org/officeDocument/2006/relationships/hyperlink" Target="http://www.usccb.org/bible/matthew/10#48010034-t" TargetMode="External"/><Relationship Id="rId1" Type="http://schemas.openxmlformats.org/officeDocument/2006/relationships/slideLayout" Target="../slideLayouts/slideLayout2.xml"/><Relationship Id="rId6" Type="http://schemas.openxmlformats.org/officeDocument/2006/relationships/hyperlink" Target="http://www.usccb.org/bible/matthew/10#48010039-v" TargetMode="External"/><Relationship Id="rId5" Type="http://schemas.openxmlformats.org/officeDocument/2006/relationships/hyperlink" Target="http://www.usccb.org/bible/matthew/10#48010039-1" TargetMode="External"/><Relationship Id="rId10" Type="http://schemas.openxmlformats.org/officeDocument/2006/relationships/hyperlink" Target="http://www.usccb.org/bible/matthew/10#48010042-x" TargetMode="External"/><Relationship Id="rId4" Type="http://schemas.openxmlformats.org/officeDocument/2006/relationships/hyperlink" Target="http://www.usccb.org/bible/matthew/10#48010038-1" TargetMode="External"/><Relationship Id="rId9" Type="http://schemas.openxmlformats.org/officeDocument/2006/relationships/hyperlink" Target="http://www.usccb.org/bible/matthew/10#48010041-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usccb.org/bible/matthew/11#48011005-b" TargetMode="External"/><Relationship Id="rId13" Type="http://schemas.openxmlformats.org/officeDocument/2006/relationships/hyperlink" Target="http://www.usccb.org/bible/matthew/11#48011011-1" TargetMode="External"/><Relationship Id="rId3" Type="http://schemas.openxmlformats.org/officeDocument/2006/relationships/hyperlink" Target="http://www.usccb.org/bible/matthew/11#48011002-1" TargetMode="External"/><Relationship Id="rId7" Type="http://schemas.openxmlformats.org/officeDocument/2006/relationships/hyperlink" Target="http://www.usccb.org/bible/matthew/11#48011005-1" TargetMode="External"/><Relationship Id="rId12" Type="http://schemas.openxmlformats.org/officeDocument/2006/relationships/hyperlink" Target="http://www.usccb.org/bible/matthew/11#48011010-d" TargetMode="External"/><Relationship Id="rId17" Type="http://schemas.openxmlformats.org/officeDocument/2006/relationships/hyperlink" Target="http://www.usccb.org/bible/matthew/11#48011014-f" TargetMode="External"/><Relationship Id="rId2" Type="http://schemas.openxmlformats.org/officeDocument/2006/relationships/hyperlink" Target="http://www.usccb.org/bible/matthew/11#48011001-1" TargetMode="External"/><Relationship Id="rId16" Type="http://schemas.openxmlformats.org/officeDocument/2006/relationships/hyperlink" Target="http://www.usccb.org/bible/matthew/11#48011013-1" TargetMode="External"/><Relationship Id="rId1" Type="http://schemas.openxmlformats.org/officeDocument/2006/relationships/slideLayout" Target="../slideLayouts/slideLayout2.xml"/><Relationship Id="rId6" Type="http://schemas.openxmlformats.org/officeDocument/2006/relationships/hyperlink" Target="http://www.usccb.org/bible/matthew/11#48011003-1" TargetMode="External"/><Relationship Id="rId11" Type="http://schemas.openxmlformats.org/officeDocument/2006/relationships/hyperlink" Target="http://www.usccb.org/bible/matthew/11#48011009-1" TargetMode="External"/><Relationship Id="rId5" Type="http://schemas.openxmlformats.org/officeDocument/2006/relationships/hyperlink" Target="http://www.usccb.org/bible/matthew/11#48011002-2" TargetMode="External"/><Relationship Id="rId15" Type="http://schemas.openxmlformats.org/officeDocument/2006/relationships/hyperlink" Target="http://www.usccb.org/bible/matthew/11#48011012-e" TargetMode="External"/><Relationship Id="rId10" Type="http://schemas.openxmlformats.org/officeDocument/2006/relationships/hyperlink" Target="http://www.usccb.org/bible/matthew/11#48011007-c" TargetMode="External"/><Relationship Id="rId4" Type="http://schemas.openxmlformats.org/officeDocument/2006/relationships/hyperlink" Target="http://www.usccb.org/bible/matthew/11#48011002-a" TargetMode="External"/><Relationship Id="rId9" Type="http://schemas.openxmlformats.org/officeDocument/2006/relationships/hyperlink" Target="http://www.usccb.org/bible/matthew/11#48011007-1" TargetMode="External"/><Relationship Id="rId14" Type="http://schemas.openxmlformats.org/officeDocument/2006/relationships/hyperlink" Target="http://www.usccb.org/bible/matthew/11#48011012-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usccb.org/bible/matthew/12#48012004-d" TargetMode="External"/><Relationship Id="rId13" Type="http://schemas.openxmlformats.org/officeDocument/2006/relationships/hyperlink" Target="http://www.usccb.org/bible/matthew/12#48012008-1" TargetMode="External"/><Relationship Id="rId18" Type="http://schemas.openxmlformats.org/officeDocument/2006/relationships/hyperlink" Target="http://www.usccb.org/bible/matthew/12#48012014-1" TargetMode="External"/><Relationship Id="rId3" Type="http://schemas.openxmlformats.org/officeDocument/2006/relationships/hyperlink" Target="http://www.usccb.org/bible/matthew/12#48012001-a" TargetMode="External"/><Relationship Id="rId7" Type="http://schemas.openxmlformats.org/officeDocument/2006/relationships/hyperlink" Target="http://www.usccb.org/bible/matthew/12#48012003-c" TargetMode="External"/><Relationship Id="rId12" Type="http://schemas.openxmlformats.org/officeDocument/2006/relationships/hyperlink" Target="http://www.usccb.org/bible/matthew/12#48012007-f" TargetMode="External"/><Relationship Id="rId17" Type="http://schemas.openxmlformats.org/officeDocument/2006/relationships/hyperlink" Target="http://www.usccb.org/bible/matthew/12#48012011-1" TargetMode="External"/><Relationship Id="rId2" Type="http://schemas.openxmlformats.org/officeDocument/2006/relationships/hyperlink" Target="http://www.usccb.org/bible/matthew/12#48012001-1" TargetMode="External"/><Relationship Id="rId16" Type="http://schemas.openxmlformats.org/officeDocument/2006/relationships/hyperlink" Target="http://www.usccb.org/bible/matthew/12#48012010-1" TargetMode="External"/><Relationship Id="rId1" Type="http://schemas.openxmlformats.org/officeDocument/2006/relationships/slideLayout" Target="../slideLayouts/slideLayout2.xml"/><Relationship Id="rId6" Type="http://schemas.openxmlformats.org/officeDocument/2006/relationships/hyperlink" Target="http://www.usccb.org/bible/matthew/12#48012003-1" TargetMode="External"/><Relationship Id="rId11" Type="http://schemas.openxmlformats.org/officeDocument/2006/relationships/hyperlink" Target="http://www.usccb.org/bible/matthew/12#48012007-1" TargetMode="External"/><Relationship Id="rId5" Type="http://schemas.openxmlformats.org/officeDocument/2006/relationships/hyperlink" Target="http://www.usccb.org/bible/matthew/12#48012001-b" TargetMode="External"/><Relationship Id="rId15" Type="http://schemas.openxmlformats.org/officeDocument/2006/relationships/hyperlink" Target="http://www.usccb.org/bible/matthew/12#48012009-h" TargetMode="External"/><Relationship Id="rId10" Type="http://schemas.openxmlformats.org/officeDocument/2006/relationships/hyperlink" Target="http://www.usccb.org/bible/matthew/12#48012005-e" TargetMode="External"/><Relationship Id="rId19" Type="http://schemas.openxmlformats.org/officeDocument/2006/relationships/hyperlink" Target="http://www.usccb.org/bible/matthew/12#48012014-i" TargetMode="External"/><Relationship Id="rId4" Type="http://schemas.openxmlformats.org/officeDocument/2006/relationships/hyperlink" Target="http://www.usccb.org/bible/matthew/12#48012001-2" TargetMode="External"/><Relationship Id="rId9" Type="http://schemas.openxmlformats.org/officeDocument/2006/relationships/hyperlink" Target="http://www.usccb.org/bible/matthew/12#48012005-1" TargetMode="External"/><Relationship Id="rId14" Type="http://schemas.openxmlformats.org/officeDocument/2006/relationships/hyperlink" Target="http://www.usccb.org/bible/matthew/12#48012008-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usccb.org/bible/matthew/12#48012022-k" TargetMode="External"/><Relationship Id="rId13" Type="http://schemas.openxmlformats.org/officeDocument/2006/relationships/hyperlink" Target="http://www.usccb.org/bible/matthew/12#48012025-n" TargetMode="External"/><Relationship Id="rId18" Type="http://schemas.openxmlformats.org/officeDocument/2006/relationships/hyperlink" Target="http://www.usccb.org/bible/matthew/12#48012029-1" TargetMode="External"/><Relationship Id="rId3" Type="http://schemas.openxmlformats.org/officeDocument/2006/relationships/hyperlink" Target="http://www.usccb.org/bible/matthew/12#48012015-2" TargetMode="External"/><Relationship Id="rId21" Type="http://schemas.openxmlformats.org/officeDocument/2006/relationships/hyperlink" Target="http://www.usccb.org/bible/matthew/12#48012031-q" TargetMode="External"/><Relationship Id="rId7" Type="http://schemas.openxmlformats.org/officeDocument/2006/relationships/hyperlink" Target="http://www.usccb.org/bible/matthew/12#48012022-1" TargetMode="External"/><Relationship Id="rId12" Type="http://schemas.openxmlformats.org/officeDocument/2006/relationships/hyperlink" Target="http://www.usccb.org/bible/matthew/12#48012024-m" TargetMode="External"/><Relationship Id="rId17" Type="http://schemas.openxmlformats.org/officeDocument/2006/relationships/hyperlink" Target="http://www.usccb.org/bible/matthew/12#48012028-o" TargetMode="External"/><Relationship Id="rId2" Type="http://schemas.openxmlformats.org/officeDocument/2006/relationships/hyperlink" Target="http://www.usccb.org/bible/matthew/12#48012015-1" TargetMode="External"/><Relationship Id="rId16" Type="http://schemas.openxmlformats.org/officeDocument/2006/relationships/hyperlink" Target="http://www.usccb.org/bible/matthew/12#48012028-1" TargetMode="External"/><Relationship Id="rId20" Type="http://schemas.openxmlformats.org/officeDocument/2006/relationships/hyperlink" Target="http://www.usccb.org/bible/matthew/12#48012030-p" TargetMode="External"/><Relationship Id="rId1" Type="http://schemas.openxmlformats.org/officeDocument/2006/relationships/slideLayout" Target="../slideLayouts/slideLayout2.xml"/><Relationship Id="rId6" Type="http://schemas.openxmlformats.org/officeDocument/2006/relationships/hyperlink" Target="http://www.usccb.org/bible/matthew/12#48012021-1" TargetMode="External"/><Relationship Id="rId11" Type="http://schemas.openxmlformats.org/officeDocument/2006/relationships/hyperlink" Target="http://www.usccb.org/bible/matthew/12#48012024-1" TargetMode="External"/><Relationship Id="rId5" Type="http://schemas.openxmlformats.org/officeDocument/2006/relationships/hyperlink" Target="http://www.usccb.org/bible/matthew/12#48012019-1" TargetMode="External"/><Relationship Id="rId15" Type="http://schemas.openxmlformats.org/officeDocument/2006/relationships/hyperlink" Target="http://www.usccb.org/bible/matthew/12#48012027-1" TargetMode="External"/><Relationship Id="rId10" Type="http://schemas.openxmlformats.org/officeDocument/2006/relationships/hyperlink" Target="http://www.usccb.org/bible/matthew/12#48012023-l" TargetMode="External"/><Relationship Id="rId19" Type="http://schemas.openxmlformats.org/officeDocument/2006/relationships/hyperlink" Target="http://www.usccb.org/bible/matthew/12#48012030-1" TargetMode="External"/><Relationship Id="rId4" Type="http://schemas.openxmlformats.org/officeDocument/2006/relationships/hyperlink" Target="http://www.usccb.org/bible/matthew/12#48012018-j" TargetMode="External"/><Relationship Id="rId9" Type="http://schemas.openxmlformats.org/officeDocument/2006/relationships/hyperlink" Target="http://www.usccb.org/bible/matthew/12#48012023-1" TargetMode="External"/><Relationship Id="rId14" Type="http://schemas.openxmlformats.org/officeDocument/2006/relationships/hyperlink" Target="http://www.usccb.org/bible/matthew/12#48012025-1" TargetMode="External"/><Relationship Id="rId22" Type="http://schemas.openxmlformats.org/officeDocument/2006/relationships/hyperlink" Target="http://www.usccb.org/bible/matthew/12#48012031-1"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usccb.org/bible/matthew/12#48012038-1" TargetMode="External"/><Relationship Id="rId13" Type="http://schemas.openxmlformats.org/officeDocument/2006/relationships/hyperlink" Target="http://www.usccb.org/bible/matthew/12#48012041-1" TargetMode="External"/><Relationship Id="rId3" Type="http://schemas.openxmlformats.org/officeDocument/2006/relationships/hyperlink" Target="http://www.usccb.org/bible/matthew/12#48012033-1" TargetMode="External"/><Relationship Id="rId7" Type="http://schemas.openxmlformats.org/officeDocument/2006/relationships/hyperlink" Target="http://www.usccb.org/bible/matthew/12#48012036-t" TargetMode="External"/><Relationship Id="rId12" Type="http://schemas.openxmlformats.org/officeDocument/2006/relationships/hyperlink" Target="http://www.usccb.org/bible/matthew/12#48012040-1" TargetMode="External"/><Relationship Id="rId2" Type="http://schemas.openxmlformats.org/officeDocument/2006/relationships/hyperlink" Target="http://www.usccb.org/bible/matthew/12#48012033-r" TargetMode="External"/><Relationship Id="rId1" Type="http://schemas.openxmlformats.org/officeDocument/2006/relationships/slideLayout" Target="../slideLayouts/slideLayout2.xml"/><Relationship Id="rId6" Type="http://schemas.openxmlformats.org/officeDocument/2006/relationships/hyperlink" Target="http://www.usccb.org/bible/matthew/12#48012036-1" TargetMode="External"/><Relationship Id="rId11" Type="http://schemas.openxmlformats.org/officeDocument/2006/relationships/hyperlink" Target="http://www.usccb.org/bible/matthew/12#48012039-1" TargetMode="External"/><Relationship Id="rId5" Type="http://schemas.openxmlformats.org/officeDocument/2006/relationships/hyperlink" Target="http://www.usccb.org/bible/matthew/12#48012034-s" TargetMode="External"/><Relationship Id="rId10" Type="http://schemas.openxmlformats.org/officeDocument/2006/relationships/hyperlink" Target="http://www.usccb.org/bible/matthew/12#48012038-u" TargetMode="External"/><Relationship Id="rId4" Type="http://schemas.openxmlformats.org/officeDocument/2006/relationships/hyperlink" Target="http://www.usccb.org/bible/matthew/12#48012034-1" TargetMode="External"/><Relationship Id="rId9" Type="http://schemas.openxmlformats.org/officeDocument/2006/relationships/hyperlink" Target="http://www.usccb.org/bible/matthew/12#48012038-2" TargetMode="External"/><Relationship Id="rId14" Type="http://schemas.openxmlformats.org/officeDocument/2006/relationships/hyperlink" Target="http://www.usccb.org/bible/matthew/12#48012042-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usccb.org/bible/matthew/12#48012043-w" TargetMode="External"/><Relationship Id="rId2" Type="http://schemas.openxmlformats.org/officeDocument/2006/relationships/hyperlink" Target="http://www.usccb.org/bible/matthew/12#48012043-1" TargetMode="External"/><Relationship Id="rId1" Type="http://schemas.openxmlformats.org/officeDocument/2006/relationships/slideLayout" Target="../slideLayouts/slideLayout2.xml"/><Relationship Id="rId6" Type="http://schemas.openxmlformats.org/officeDocument/2006/relationships/hyperlink" Target="http://www.usccb.org/bible/matthew/12#48012047-1" TargetMode="External"/><Relationship Id="rId5" Type="http://schemas.openxmlformats.org/officeDocument/2006/relationships/hyperlink" Target="http://www.usccb.org/bible/matthew/12#48012046-x" TargetMode="External"/><Relationship Id="rId4" Type="http://schemas.openxmlformats.org/officeDocument/2006/relationships/hyperlink" Target="http://www.usccb.org/bible/matthew/12#48012046-1"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usccb.org/bible/matthew/13#48013012-1" TargetMode="External"/><Relationship Id="rId3" Type="http://schemas.openxmlformats.org/officeDocument/2006/relationships/hyperlink" Target="http://www.usccb.org/bible/matthew/13#48013001-a" TargetMode="External"/><Relationship Id="rId7" Type="http://schemas.openxmlformats.org/officeDocument/2006/relationships/hyperlink" Target="http://www.usccb.org/bible/matthew/13#48013012-b" TargetMode="External"/><Relationship Id="rId2" Type="http://schemas.openxmlformats.org/officeDocument/2006/relationships/hyperlink" Target="http://www.usccb.org/bible/matthew/13#48013001-1" TargetMode="External"/><Relationship Id="rId1" Type="http://schemas.openxmlformats.org/officeDocument/2006/relationships/slideLayout" Target="../slideLayouts/slideLayout2.xml"/><Relationship Id="rId6" Type="http://schemas.openxmlformats.org/officeDocument/2006/relationships/hyperlink" Target="http://www.usccb.org/bible/matthew/13#48013011-1" TargetMode="External"/><Relationship Id="rId11" Type="http://schemas.openxmlformats.org/officeDocument/2006/relationships/hyperlink" Target="http://www.usccb.org/bible/matthew/13#48013014-d" TargetMode="External"/><Relationship Id="rId5" Type="http://schemas.openxmlformats.org/officeDocument/2006/relationships/hyperlink" Target="http://www.usccb.org/bible/matthew/13#48013003-2" TargetMode="External"/><Relationship Id="rId10" Type="http://schemas.openxmlformats.org/officeDocument/2006/relationships/hyperlink" Target="http://www.usccb.org/bible/matthew/13#48013013-c" TargetMode="External"/><Relationship Id="rId4" Type="http://schemas.openxmlformats.org/officeDocument/2006/relationships/hyperlink" Target="http://www.usccb.org/bible/matthew/13#48013003-1" TargetMode="External"/><Relationship Id="rId9" Type="http://schemas.openxmlformats.org/officeDocument/2006/relationships/hyperlink" Target="http://www.usccb.org/bible/matthew/13#48013013-1"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usccb.org/bible/matthew/13#48013038-1" TargetMode="External"/><Relationship Id="rId13" Type="http://schemas.openxmlformats.org/officeDocument/2006/relationships/hyperlink" Target="http://www.usccb.org/bible/matthew/13#48013043-n" TargetMode="External"/><Relationship Id="rId3" Type="http://schemas.openxmlformats.org/officeDocument/2006/relationships/hyperlink" Target="http://www.usccb.org/bible/matthew/13#48013034-k" TargetMode="External"/><Relationship Id="rId7" Type="http://schemas.openxmlformats.org/officeDocument/2006/relationships/hyperlink" Target="http://www.usccb.org/bible/matthew/13#48013037-1" TargetMode="External"/><Relationship Id="rId12" Type="http://schemas.openxmlformats.org/officeDocument/2006/relationships/hyperlink" Target="http://www.usccb.org/bible/matthew/13#48013043-1" TargetMode="External"/><Relationship Id="rId2" Type="http://schemas.openxmlformats.org/officeDocument/2006/relationships/hyperlink" Target="http://www.usccb.org/bible/matthew/13#48013034-1" TargetMode="External"/><Relationship Id="rId1" Type="http://schemas.openxmlformats.org/officeDocument/2006/relationships/slideLayout" Target="../slideLayouts/slideLayout2.xml"/><Relationship Id="rId6" Type="http://schemas.openxmlformats.org/officeDocument/2006/relationships/hyperlink" Target="http://www.usccb.org/bible/matthew/13#48013036-1" TargetMode="External"/><Relationship Id="rId11" Type="http://schemas.openxmlformats.org/officeDocument/2006/relationships/hyperlink" Target="http://www.usccb.org/bible/matthew/13#48013042-m" TargetMode="External"/><Relationship Id="rId5" Type="http://schemas.openxmlformats.org/officeDocument/2006/relationships/hyperlink" Target="http://www.usccb.org/bible/matthew/13#48013035-l" TargetMode="External"/><Relationship Id="rId10" Type="http://schemas.openxmlformats.org/officeDocument/2006/relationships/hyperlink" Target="http://www.usccb.org/bible/matthew/13#48013041-1" TargetMode="External"/><Relationship Id="rId4" Type="http://schemas.openxmlformats.org/officeDocument/2006/relationships/hyperlink" Target="http://www.usccb.org/bible/matthew/13#48013035-1" TargetMode="External"/><Relationship Id="rId9" Type="http://schemas.openxmlformats.org/officeDocument/2006/relationships/hyperlink" Target="http://www.usccb.org/bible/matthew/13#48013039-1"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usccb.org/bible/matthew/13#48013054-p" TargetMode="External"/><Relationship Id="rId3" Type="http://schemas.openxmlformats.org/officeDocument/2006/relationships/hyperlink" Target="http://www.usccb.org/bible/matthew/13#48013044-o" TargetMode="External"/><Relationship Id="rId7" Type="http://schemas.openxmlformats.org/officeDocument/2006/relationships/hyperlink" Target="http://www.usccb.org/bible/matthew/13#48013054-1" TargetMode="External"/><Relationship Id="rId12" Type="http://schemas.openxmlformats.org/officeDocument/2006/relationships/hyperlink" Target="http://www.usccb.org/bible/matthew/13#48013057-s" TargetMode="External"/><Relationship Id="rId2" Type="http://schemas.openxmlformats.org/officeDocument/2006/relationships/hyperlink" Target="http://www.usccb.org/bible/matthew/13#48013044-1" TargetMode="External"/><Relationship Id="rId1" Type="http://schemas.openxmlformats.org/officeDocument/2006/relationships/slideLayout" Target="../slideLayouts/slideLayout2.xml"/><Relationship Id="rId6" Type="http://schemas.openxmlformats.org/officeDocument/2006/relationships/hyperlink" Target="http://www.usccb.org/bible/matthew/13#48013052-1" TargetMode="External"/><Relationship Id="rId11" Type="http://schemas.openxmlformats.org/officeDocument/2006/relationships/hyperlink" Target="http://www.usccb.org/bible/matthew/13#48013055-r" TargetMode="External"/><Relationship Id="rId5" Type="http://schemas.openxmlformats.org/officeDocument/2006/relationships/hyperlink" Target="http://www.usccb.org/bible/matthew/13#48013051-1" TargetMode="External"/><Relationship Id="rId10" Type="http://schemas.openxmlformats.org/officeDocument/2006/relationships/hyperlink" Target="http://www.usccb.org/bible/matthew/13#48013054-q" TargetMode="External"/><Relationship Id="rId4" Type="http://schemas.openxmlformats.org/officeDocument/2006/relationships/hyperlink" Target="http://www.usccb.org/bible/matthew/13#48013044-2" TargetMode="External"/><Relationship Id="rId9" Type="http://schemas.openxmlformats.org/officeDocument/2006/relationships/hyperlink" Target="http://www.usccb.org/bible/matthew/13#48013054-2"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usccb.org/bible/matthew/14#48014003-1" TargetMode="External"/><Relationship Id="rId3" Type="http://schemas.openxmlformats.org/officeDocument/2006/relationships/hyperlink" Target="http://www.usccb.org/bible/matthew/14#48014001-a" TargetMode="External"/><Relationship Id="rId7" Type="http://schemas.openxmlformats.org/officeDocument/2006/relationships/hyperlink" Target="http://www.usccb.org/bible/matthew/14#48014003-d" TargetMode="External"/><Relationship Id="rId2" Type="http://schemas.openxmlformats.org/officeDocument/2006/relationships/hyperlink" Target="http://www.usccb.org/bible/matthew/14#48014001-1" TargetMode="External"/><Relationship Id="rId1" Type="http://schemas.openxmlformats.org/officeDocument/2006/relationships/slideLayout" Target="../slideLayouts/slideLayout2.xml"/><Relationship Id="rId6" Type="http://schemas.openxmlformats.org/officeDocument/2006/relationships/hyperlink" Target="http://www.usccb.org/bible/matthew/14#48014001-c" TargetMode="External"/><Relationship Id="rId5" Type="http://schemas.openxmlformats.org/officeDocument/2006/relationships/hyperlink" Target="http://www.usccb.org/bible/matthew/14#48014001-b" TargetMode="External"/><Relationship Id="rId10" Type="http://schemas.openxmlformats.org/officeDocument/2006/relationships/hyperlink" Target="http://www.usccb.org/bible/matthew/14#48014005-f" TargetMode="External"/><Relationship Id="rId4" Type="http://schemas.openxmlformats.org/officeDocument/2006/relationships/hyperlink" Target="http://www.usccb.org/bible/matthew/14#48014001-2" TargetMode="External"/><Relationship Id="rId9" Type="http://schemas.openxmlformats.org/officeDocument/2006/relationships/hyperlink" Target="http://www.usccb.org/bible/matthew/14#48014004-e"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usccb.org/bible/matthew/14#48014023-i" TargetMode="External"/><Relationship Id="rId13" Type="http://schemas.openxmlformats.org/officeDocument/2006/relationships/hyperlink" Target="http://www.usccb.org/bible/matthew/14#48014033-1" TargetMode="External"/><Relationship Id="rId3" Type="http://schemas.openxmlformats.org/officeDocument/2006/relationships/hyperlink" Target="http://www.usccb.org/bible/matthew/14#48014013-g" TargetMode="External"/><Relationship Id="rId7" Type="http://schemas.openxmlformats.org/officeDocument/2006/relationships/hyperlink" Target="http://www.usccb.org/bible/matthew/14#48014022-h" TargetMode="External"/><Relationship Id="rId12" Type="http://schemas.openxmlformats.org/officeDocument/2006/relationships/hyperlink" Target="http://www.usccb.org/bible/matthew/14#48014031-1" TargetMode="External"/><Relationship Id="rId2" Type="http://schemas.openxmlformats.org/officeDocument/2006/relationships/hyperlink" Target="http://www.usccb.org/bible/matthew/14#48014013-1" TargetMode="External"/><Relationship Id="rId1" Type="http://schemas.openxmlformats.org/officeDocument/2006/relationships/slideLayout" Target="../slideLayouts/slideLayout2.xml"/><Relationship Id="rId6" Type="http://schemas.openxmlformats.org/officeDocument/2006/relationships/hyperlink" Target="http://www.usccb.org/bible/matthew/14#48014022-1" TargetMode="External"/><Relationship Id="rId11" Type="http://schemas.openxmlformats.org/officeDocument/2006/relationships/hyperlink" Target="http://www.usccb.org/bible/matthew/14#48014030-j" TargetMode="External"/><Relationship Id="rId5" Type="http://schemas.openxmlformats.org/officeDocument/2006/relationships/hyperlink" Target="http://www.usccb.org/bible/matthew/14#48014020-1" TargetMode="External"/><Relationship Id="rId10" Type="http://schemas.openxmlformats.org/officeDocument/2006/relationships/hyperlink" Target="http://www.usccb.org/bible/matthew/14#48014027-1" TargetMode="External"/><Relationship Id="rId4" Type="http://schemas.openxmlformats.org/officeDocument/2006/relationships/hyperlink" Target="http://www.usccb.org/bible/matthew/14#48014019-1" TargetMode="External"/><Relationship Id="rId9" Type="http://schemas.openxmlformats.org/officeDocument/2006/relationships/hyperlink" Target="http://www.usccb.org/bible/matthew/14#48014025-1" TargetMode="External"/><Relationship Id="rId14" Type="http://schemas.openxmlformats.org/officeDocument/2006/relationships/hyperlink" Target="http://www.usccb.org/bible/matthew/14#48014033-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usccb.org/bible/matthew/14#48014036-m" TargetMode="External"/><Relationship Id="rId2" Type="http://schemas.openxmlformats.org/officeDocument/2006/relationships/hyperlink" Target="http://www.usccb.org/bible/matthew/14#48014034-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www.usccb.org/bible/matthew/15#48015005-1" TargetMode="External"/><Relationship Id="rId13" Type="http://schemas.openxmlformats.org/officeDocument/2006/relationships/hyperlink" Target="http://www.usccb.org/bible/matthew/15#48015013-1" TargetMode="External"/><Relationship Id="rId3" Type="http://schemas.openxmlformats.org/officeDocument/2006/relationships/hyperlink" Target="http://www.usccb.org/bible/matthew/15#48015001-a" TargetMode="External"/><Relationship Id="rId7" Type="http://schemas.openxmlformats.org/officeDocument/2006/relationships/hyperlink" Target="http://www.usccb.org/bible/matthew/15#48015004-c" TargetMode="External"/><Relationship Id="rId12" Type="http://schemas.openxmlformats.org/officeDocument/2006/relationships/hyperlink" Target="http://www.usccb.org/bible/matthew/15#48015010-f" TargetMode="External"/><Relationship Id="rId17" Type="http://schemas.openxmlformats.org/officeDocument/2006/relationships/hyperlink" Target="http://www.usccb.org/bible/matthew/15#48015019-1" TargetMode="External"/><Relationship Id="rId2" Type="http://schemas.openxmlformats.org/officeDocument/2006/relationships/hyperlink" Target="http://www.usccb.org/bible/matthew/15#48015001-1" TargetMode="External"/><Relationship Id="rId16" Type="http://schemas.openxmlformats.org/officeDocument/2006/relationships/hyperlink" Target="http://www.usccb.org/bible/matthew/15#48015018-h" TargetMode="External"/><Relationship Id="rId1" Type="http://schemas.openxmlformats.org/officeDocument/2006/relationships/slideLayout" Target="../slideLayouts/slideLayout2.xml"/><Relationship Id="rId6" Type="http://schemas.openxmlformats.org/officeDocument/2006/relationships/hyperlink" Target="http://www.usccb.org/bible/matthew/15#48015003-1" TargetMode="External"/><Relationship Id="rId11" Type="http://schemas.openxmlformats.org/officeDocument/2006/relationships/hyperlink" Target="http://www.usccb.org/bible/matthew/15#48015009-e" TargetMode="External"/><Relationship Id="rId5" Type="http://schemas.openxmlformats.org/officeDocument/2006/relationships/hyperlink" Target="http://www.usccb.org/bible/matthew/15#48015002-1" TargetMode="External"/><Relationship Id="rId15" Type="http://schemas.openxmlformats.org/officeDocument/2006/relationships/hyperlink" Target="http://www.usccb.org/bible/matthew/15#48015015-1" TargetMode="External"/><Relationship Id="rId10" Type="http://schemas.openxmlformats.org/officeDocument/2006/relationships/hyperlink" Target="http://www.usccb.org/bible/matthew/15#48015008-1" TargetMode="External"/><Relationship Id="rId4" Type="http://schemas.openxmlformats.org/officeDocument/2006/relationships/hyperlink" Target="http://www.usccb.org/bible/matthew/15#48015002-b" TargetMode="External"/><Relationship Id="rId9" Type="http://schemas.openxmlformats.org/officeDocument/2006/relationships/hyperlink" Target="http://www.usccb.org/bible/matthew/15#48015008-d" TargetMode="External"/><Relationship Id="rId14" Type="http://schemas.openxmlformats.org/officeDocument/2006/relationships/hyperlink" Target="http://www.usccb.org/bible/matthew/15#48015014-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usccb.org/bible/matthew/15#48015028-1" TargetMode="External"/><Relationship Id="rId13" Type="http://schemas.openxmlformats.org/officeDocument/2006/relationships/hyperlink" Target="http://www.usccb.org/bible/matthew/15#48015037-n" TargetMode="External"/><Relationship Id="rId3" Type="http://schemas.openxmlformats.org/officeDocument/2006/relationships/hyperlink" Target="http://www.usccb.org/bible/matthew/15#48015021-i" TargetMode="External"/><Relationship Id="rId7" Type="http://schemas.openxmlformats.org/officeDocument/2006/relationships/hyperlink" Target="http://www.usccb.org/bible/matthew/15#48015028-k" TargetMode="External"/><Relationship Id="rId12" Type="http://schemas.openxmlformats.org/officeDocument/2006/relationships/hyperlink" Target="http://www.usccb.org/bible/matthew/15#48015036-1" TargetMode="External"/><Relationship Id="rId2" Type="http://schemas.openxmlformats.org/officeDocument/2006/relationships/hyperlink" Target="http://www.usccb.org/bible/matthew/15#48015021-1" TargetMode="External"/><Relationship Id="rId1" Type="http://schemas.openxmlformats.org/officeDocument/2006/relationships/slideLayout" Target="../slideLayouts/slideLayout2.xml"/><Relationship Id="rId6" Type="http://schemas.openxmlformats.org/officeDocument/2006/relationships/hyperlink" Target="http://www.usccb.org/bible/matthew/15#48015026-1" TargetMode="External"/><Relationship Id="rId11" Type="http://schemas.openxmlformats.org/officeDocument/2006/relationships/hyperlink" Target="http://www.usccb.org/bible/matthew/15#48015032-m" TargetMode="External"/><Relationship Id="rId5" Type="http://schemas.openxmlformats.org/officeDocument/2006/relationships/hyperlink" Target="http://www.usccb.org/bible/matthew/15#48015025-j" TargetMode="External"/><Relationship Id="rId10" Type="http://schemas.openxmlformats.org/officeDocument/2006/relationships/hyperlink" Target="http://www.usccb.org/bible/matthew/15#48015032-1" TargetMode="External"/><Relationship Id="rId4" Type="http://schemas.openxmlformats.org/officeDocument/2006/relationships/hyperlink" Target="http://www.usccb.org/bible/matthew/15#48015024-1" TargetMode="External"/><Relationship Id="rId9" Type="http://schemas.openxmlformats.org/officeDocument/2006/relationships/hyperlink" Target="http://www.usccb.org/bible/matthew/15#48015030-l"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usccb.org/bible/matthew/16#48016005-d" TargetMode="External"/><Relationship Id="rId13" Type="http://schemas.openxmlformats.org/officeDocument/2006/relationships/hyperlink" Target="http://www.usccb.org/bible/matthew/16#48016009-f" TargetMode="External"/><Relationship Id="rId3" Type="http://schemas.openxmlformats.org/officeDocument/2006/relationships/hyperlink" Target="http://www.usccb.org/bible/matthew/16#48016001-a" TargetMode="External"/><Relationship Id="rId7" Type="http://schemas.openxmlformats.org/officeDocument/2006/relationships/hyperlink" Target="http://www.usccb.org/bible/matthew/16#48016004-1" TargetMode="External"/><Relationship Id="rId12" Type="http://schemas.openxmlformats.org/officeDocument/2006/relationships/hyperlink" Target="http://www.usccb.org/bible/matthew/16#48016007-1" TargetMode="External"/><Relationship Id="rId2" Type="http://schemas.openxmlformats.org/officeDocument/2006/relationships/hyperlink" Target="http://www.usccb.org/bible/matthew/16#48016001-1" TargetMode="External"/><Relationship Id="rId1" Type="http://schemas.openxmlformats.org/officeDocument/2006/relationships/slideLayout" Target="../slideLayouts/slideLayout2.xml"/><Relationship Id="rId6" Type="http://schemas.openxmlformats.org/officeDocument/2006/relationships/hyperlink" Target="http://www.usccb.org/bible/matthew/16#48016004-c" TargetMode="External"/><Relationship Id="rId11" Type="http://schemas.openxmlformats.org/officeDocument/2006/relationships/hyperlink" Target="http://www.usccb.org/bible/matthew/16#48016006-1" TargetMode="External"/><Relationship Id="rId5" Type="http://schemas.openxmlformats.org/officeDocument/2006/relationships/hyperlink" Target="http://www.usccb.org/bible/matthew/16#48016003-b" TargetMode="External"/><Relationship Id="rId15" Type="http://schemas.openxmlformats.org/officeDocument/2006/relationships/hyperlink" Target="http://www.usccb.org/bible/matthew/16#48016012-1" TargetMode="External"/><Relationship Id="rId10" Type="http://schemas.openxmlformats.org/officeDocument/2006/relationships/hyperlink" Target="http://www.usccb.org/bible/matthew/16#48016006-e" TargetMode="External"/><Relationship Id="rId4" Type="http://schemas.openxmlformats.org/officeDocument/2006/relationships/hyperlink" Target="http://www.usccb.org/bible/matthew/16#48016002-1" TargetMode="External"/><Relationship Id="rId9" Type="http://schemas.openxmlformats.org/officeDocument/2006/relationships/hyperlink" Target="http://www.usccb.org/bible/matthew/16#48016005-1" TargetMode="External"/><Relationship Id="rId14" Type="http://schemas.openxmlformats.org/officeDocument/2006/relationships/hyperlink" Target="http://www.usccb.org/bible/matthew/16#48016010-g"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usccb.org/bible/matthew/16#48016016-j" TargetMode="External"/><Relationship Id="rId13" Type="http://schemas.openxmlformats.org/officeDocument/2006/relationships/hyperlink" Target="http://www.usccb.org/bible/matthew/16#48016019-1" TargetMode="External"/><Relationship Id="rId18" Type="http://schemas.openxmlformats.org/officeDocument/2006/relationships/hyperlink" Target="http://www.usccb.org/bible/matthew/16#48016021-2" TargetMode="External"/><Relationship Id="rId26" Type="http://schemas.openxmlformats.org/officeDocument/2006/relationships/hyperlink" Target="http://www.usccb.org/bible/matthew/16#48016025-1" TargetMode="External"/><Relationship Id="rId3" Type="http://schemas.openxmlformats.org/officeDocument/2006/relationships/hyperlink" Target="http://www.usccb.org/bible/matthew/16#48016013-h" TargetMode="External"/><Relationship Id="rId21" Type="http://schemas.openxmlformats.org/officeDocument/2006/relationships/hyperlink" Target="http://www.usccb.org/bible/matthew/16#48016023-p" TargetMode="External"/><Relationship Id="rId7" Type="http://schemas.openxmlformats.org/officeDocument/2006/relationships/hyperlink" Target="http://www.usccb.org/bible/matthew/16#48016016-1" TargetMode="External"/><Relationship Id="rId12" Type="http://schemas.openxmlformats.org/officeDocument/2006/relationships/hyperlink" Target="http://www.usccb.org/bible/matthew/16#48016019-l" TargetMode="External"/><Relationship Id="rId17" Type="http://schemas.openxmlformats.org/officeDocument/2006/relationships/hyperlink" Target="http://www.usccb.org/bible/matthew/16#48016021-n" TargetMode="External"/><Relationship Id="rId25" Type="http://schemas.openxmlformats.org/officeDocument/2006/relationships/hyperlink" Target="http://www.usccb.org/bible/matthew/16#48016025-r" TargetMode="External"/><Relationship Id="rId2" Type="http://schemas.openxmlformats.org/officeDocument/2006/relationships/hyperlink" Target="http://www.usccb.org/bible/matthew/16#48016013-1" TargetMode="External"/><Relationship Id="rId16" Type="http://schemas.openxmlformats.org/officeDocument/2006/relationships/hyperlink" Target="http://www.usccb.org/bible/matthew/16#48016021-1" TargetMode="External"/><Relationship Id="rId20" Type="http://schemas.openxmlformats.org/officeDocument/2006/relationships/hyperlink" Target="http://www.usccb.org/bible/matthew/16#48016022-1" TargetMode="External"/><Relationship Id="rId29" Type="http://schemas.openxmlformats.org/officeDocument/2006/relationships/hyperlink" Target="http://www.usccb.org/bible/matthew/16#48016028-1" TargetMode="External"/><Relationship Id="rId1" Type="http://schemas.openxmlformats.org/officeDocument/2006/relationships/slideLayout" Target="../slideLayouts/slideLayout2.xml"/><Relationship Id="rId6" Type="http://schemas.openxmlformats.org/officeDocument/2006/relationships/hyperlink" Target="http://www.usccb.org/bible/matthew/16#48016014-1" TargetMode="External"/><Relationship Id="rId11" Type="http://schemas.openxmlformats.org/officeDocument/2006/relationships/hyperlink" Target="http://www.usccb.org/bible/matthew/16#48016018-1" TargetMode="External"/><Relationship Id="rId24" Type="http://schemas.openxmlformats.org/officeDocument/2006/relationships/hyperlink" Target="http://www.usccb.org/bible/matthew/16#48016024-2" TargetMode="External"/><Relationship Id="rId5" Type="http://schemas.openxmlformats.org/officeDocument/2006/relationships/hyperlink" Target="http://www.usccb.org/bible/matthew/16#48016014-i" TargetMode="External"/><Relationship Id="rId15" Type="http://schemas.openxmlformats.org/officeDocument/2006/relationships/hyperlink" Target="http://www.usccb.org/bible/matthew/16#48016020-m" TargetMode="External"/><Relationship Id="rId23" Type="http://schemas.openxmlformats.org/officeDocument/2006/relationships/hyperlink" Target="http://www.usccb.org/bible/matthew/16#48016024-q" TargetMode="External"/><Relationship Id="rId28" Type="http://schemas.openxmlformats.org/officeDocument/2006/relationships/hyperlink" Target="http://www.usccb.org/bible/matthew/16#48016027-s" TargetMode="External"/><Relationship Id="rId10" Type="http://schemas.openxmlformats.org/officeDocument/2006/relationships/hyperlink" Target="http://www.usccb.org/bible/matthew/16#48016018-k" TargetMode="External"/><Relationship Id="rId19" Type="http://schemas.openxmlformats.org/officeDocument/2006/relationships/hyperlink" Target="http://www.usccb.org/bible/matthew/16#48016021-o" TargetMode="External"/><Relationship Id="rId4" Type="http://schemas.openxmlformats.org/officeDocument/2006/relationships/hyperlink" Target="http://www.usccb.org/bible/matthew/16#48016013-2" TargetMode="External"/><Relationship Id="rId9" Type="http://schemas.openxmlformats.org/officeDocument/2006/relationships/hyperlink" Target="http://www.usccb.org/bible/matthew/16#48016017-1" TargetMode="External"/><Relationship Id="rId14" Type="http://schemas.openxmlformats.org/officeDocument/2006/relationships/hyperlink" Target="http://www.usccb.org/bible/matthew/16#48016020-1" TargetMode="External"/><Relationship Id="rId22" Type="http://schemas.openxmlformats.org/officeDocument/2006/relationships/hyperlink" Target="http://www.usccb.org/bible/matthew/16#48016024-1" TargetMode="External"/><Relationship Id="rId27" Type="http://schemas.openxmlformats.org/officeDocument/2006/relationships/hyperlink" Target="http://www.usccb.org/bible/matthew/16#48016027-1"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usccb.org/bible/matthew/17#48017004-1" TargetMode="External"/><Relationship Id="rId13" Type="http://schemas.openxmlformats.org/officeDocument/2006/relationships/hyperlink" Target="http://www.usccb.org/bible/matthew/17#48017009-d" TargetMode="External"/><Relationship Id="rId18" Type="http://schemas.openxmlformats.org/officeDocument/2006/relationships/hyperlink" Target="http://www.usccb.org/bible/matthew/17#48017011-1" TargetMode="External"/><Relationship Id="rId3" Type="http://schemas.openxmlformats.org/officeDocument/2006/relationships/hyperlink" Target="http://www.usccb.org/bible/matthew/17#48017001-a" TargetMode="External"/><Relationship Id="rId7" Type="http://schemas.openxmlformats.org/officeDocument/2006/relationships/hyperlink" Target="http://www.usccb.org/bible/matthew/17#48017003-1" TargetMode="External"/><Relationship Id="rId12" Type="http://schemas.openxmlformats.org/officeDocument/2006/relationships/hyperlink" Target="http://www.usccb.org/bible/matthew/17#48017009-1" TargetMode="External"/><Relationship Id="rId17" Type="http://schemas.openxmlformats.org/officeDocument/2006/relationships/hyperlink" Target="http://www.usccb.org/bible/matthew/17#48017011-f" TargetMode="External"/><Relationship Id="rId2" Type="http://schemas.openxmlformats.org/officeDocument/2006/relationships/hyperlink" Target="http://www.usccb.org/bible/matthew/17#48017001-1" TargetMode="External"/><Relationship Id="rId16" Type="http://schemas.openxmlformats.org/officeDocument/2006/relationships/hyperlink" Target="http://www.usccb.org/bible/matthew/17#48017010-e" TargetMode="External"/><Relationship Id="rId20" Type="http://schemas.openxmlformats.org/officeDocument/2006/relationships/hyperlink" Target="http://www.usccb.org/bible/matthew/17#48017013-1" TargetMode="External"/><Relationship Id="rId1" Type="http://schemas.openxmlformats.org/officeDocument/2006/relationships/slideLayout" Target="../slideLayouts/slideLayout2.xml"/><Relationship Id="rId6" Type="http://schemas.openxmlformats.org/officeDocument/2006/relationships/hyperlink" Target="http://www.usccb.org/bible/matthew/17#48017002-b" TargetMode="External"/><Relationship Id="rId11" Type="http://schemas.openxmlformats.org/officeDocument/2006/relationships/hyperlink" Target="http://www.usccb.org/bible/matthew/17#48017006-1" TargetMode="External"/><Relationship Id="rId5" Type="http://schemas.openxmlformats.org/officeDocument/2006/relationships/hyperlink" Target="http://www.usccb.org/bible/matthew/17#48017002-1" TargetMode="External"/><Relationship Id="rId15" Type="http://schemas.openxmlformats.org/officeDocument/2006/relationships/hyperlink" Target="http://www.usccb.org/bible/matthew/17#48017010-1" TargetMode="External"/><Relationship Id="rId10" Type="http://schemas.openxmlformats.org/officeDocument/2006/relationships/hyperlink" Target="http://www.usccb.org/bible/matthew/17#48017005-1" TargetMode="External"/><Relationship Id="rId19" Type="http://schemas.openxmlformats.org/officeDocument/2006/relationships/hyperlink" Target="http://www.usccb.org/bible/matthew/17#48017012-g" TargetMode="External"/><Relationship Id="rId4" Type="http://schemas.openxmlformats.org/officeDocument/2006/relationships/hyperlink" Target="http://www.usccb.org/bible/matthew/17#48017001-2" TargetMode="External"/><Relationship Id="rId9" Type="http://schemas.openxmlformats.org/officeDocument/2006/relationships/hyperlink" Target="http://www.usccb.org/bible/matthew/17#48017005-c" TargetMode="External"/><Relationship Id="rId14" Type="http://schemas.openxmlformats.org/officeDocument/2006/relationships/hyperlink" Target="http://www.usccb.org/bible/matthew/17#48017009-2"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usccb.org/bible/matthew/17#48017020-1" TargetMode="External"/><Relationship Id="rId13" Type="http://schemas.openxmlformats.org/officeDocument/2006/relationships/hyperlink" Target="http://www.usccb.org/bible/matthew/17#48017024-1" TargetMode="External"/><Relationship Id="rId18" Type="http://schemas.openxmlformats.org/officeDocument/2006/relationships/hyperlink" Target="http://www.usccb.org/bible/matthew/17#48017027-1" TargetMode="External"/><Relationship Id="rId3" Type="http://schemas.openxmlformats.org/officeDocument/2006/relationships/hyperlink" Target="http://www.usccb.org/bible/matthew/17#48017014-h" TargetMode="External"/><Relationship Id="rId7" Type="http://schemas.openxmlformats.org/officeDocument/2006/relationships/hyperlink" Target="http://www.usccb.org/bible/matthew/17#48017018-1" TargetMode="External"/><Relationship Id="rId12" Type="http://schemas.openxmlformats.org/officeDocument/2006/relationships/hyperlink" Target="http://www.usccb.org/bible/matthew/17#48017022-k" TargetMode="External"/><Relationship Id="rId17" Type="http://schemas.openxmlformats.org/officeDocument/2006/relationships/hyperlink" Target="http://www.usccb.org/bible/matthew/17#48017026-1" TargetMode="External"/><Relationship Id="rId2" Type="http://schemas.openxmlformats.org/officeDocument/2006/relationships/hyperlink" Target="http://www.usccb.org/bible/matthew/17#48017014-1" TargetMode="External"/><Relationship Id="rId16" Type="http://schemas.openxmlformats.org/officeDocument/2006/relationships/hyperlink" Target="http://www.usccb.org/bible/matthew/17#48017025-1" TargetMode="External"/><Relationship Id="rId1" Type="http://schemas.openxmlformats.org/officeDocument/2006/relationships/slideLayout" Target="../slideLayouts/slideLayout2.xml"/><Relationship Id="rId6" Type="http://schemas.openxmlformats.org/officeDocument/2006/relationships/hyperlink" Target="http://www.usccb.org/bible/matthew/17#48017017-1" TargetMode="External"/><Relationship Id="rId11" Type="http://schemas.openxmlformats.org/officeDocument/2006/relationships/hyperlink" Target="http://www.usccb.org/bible/matthew/17#48017022-1" TargetMode="External"/><Relationship Id="rId5" Type="http://schemas.openxmlformats.org/officeDocument/2006/relationships/hyperlink" Target="http://www.usccb.org/bible/matthew/17#48017017-i" TargetMode="External"/><Relationship Id="rId15" Type="http://schemas.openxmlformats.org/officeDocument/2006/relationships/hyperlink" Target="http://www.usccb.org/bible/matthew/17#48017024-2" TargetMode="External"/><Relationship Id="rId10" Type="http://schemas.openxmlformats.org/officeDocument/2006/relationships/hyperlink" Target="http://www.usccb.org/bible/matthew/17#48017021-1" TargetMode="External"/><Relationship Id="rId4" Type="http://schemas.openxmlformats.org/officeDocument/2006/relationships/hyperlink" Target="http://www.usccb.org/bible/matthew/17#48017015-1" TargetMode="External"/><Relationship Id="rId9" Type="http://schemas.openxmlformats.org/officeDocument/2006/relationships/hyperlink" Target="http://www.usccb.org/bible/matthew/17#48017020-j" TargetMode="External"/><Relationship Id="rId14" Type="http://schemas.openxmlformats.org/officeDocument/2006/relationships/hyperlink" Target="http://www.usccb.org/bible/matthew/17#48017024-l"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usccb.org/bible/matthew/18#48018006-d" TargetMode="External"/><Relationship Id="rId13" Type="http://schemas.openxmlformats.org/officeDocument/2006/relationships/hyperlink" Target="http://www.usccb.org/bible/matthew/18#48018010-1" TargetMode="External"/><Relationship Id="rId3" Type="http://schemas.openxmlformats.org/officeDocument/2006/relationships/hyperlink" Target="http://www.usccb.org/bible/matthew/18#48018001-2" TargetMode="External"/><Relationship Id="rId7" Type="http://schemas.openxmlformats.org/officeDocument/2006/relationships/hyperlink" Target="http://www.usccb.org/bible/matthew/18#48018005-1" TargetMode="External"/><Relationship Id="rId12" Type="http://schemas.openxmlformats.org/officeDocument/2006/relationships/hyperlink" Target="http://www.usccb.org/bible/matthew/18#48018008-1" TargetMode="External"/><Relationship Id="rId17" Type="http://schemas.openxmlformats.org/officeDocument/2006/relationships/hyperlink" Target="http://www.usccb.org/bible/matthew/18#48018011-1" TargetMode="External"/><Relationship Id="rId2" Type="http://schemas.openxmlformats.org/officeDocument/2006/relationships/hyperlink" Target="http://www.usccb.org/bible/matthew/18#48018001-a" TargetMode="External"/><Relationship Id="rId16" Type="http://schemas.openxmlformats.org/officeDocument/2006/relationships/hyperlink" Target="http://www.usccb.org/bible/matthew/18#48018011-g" TargetMode="External"/><Relationship Id="rId1" Type="http://schemas.openxmlformats.org/officeDocument/2006/relationships/slideLayout" Target="../slideLayouts/slideLayout2.xml"/><Relationship Id="rId6" Type="http://schemas.openxmlformats.org/officeDocument/2006/relationships/hyperlink" Target="http://www.usccb.org/bible/matthew/18#48018004-c" TargetMode="External"/><Relationship Id="rId11" Type="http://schemas.openxmlformats.org/officeDocument/2006/relationships/hyperlink" Target="http://www.usccb.org/bible/matthew/18#48018008-e" TargetMode="External"/><Relationship Id="rId5" Type="http://schemas.openxmlformats.org/officeDocument/2006/relationships/hyperlink" Target="http://www.usccb.org/bible/matthew/18#48018003-1" TargetMode="External"/><Relationship Id="rId15" Type="http://schemas.openxmlformats.org/officeDocument/2006/relationships/hyperlink" Target="http://www.usccb.org/bible/matthew/18#48018010-2" TargetMode="External"/><Relationship Id="rId10" Type="http://schemas.openxmlformats.org/officeDocument/2006/relationships/hyperlink" Target="http://www.usccb.org/bible/matthew/18#48018007-1" TargetMode="External"/><Relationship Id="rId4" Type="http://schemas.openxmlformats.org/officeDocument/2006/relationships/hyperlink" Target="http://www.usccb.org/bible/matthew/18#48018003-b" TargetMode="External"/><Relationship Id="rId9" Type="http://schemas.openxmlformats.org/officeDocument/2006/relationships/hyperlink" Target="http://www.usccb.org/bible/matthew/18#48018006-1" TargetMode="External"/><Relationship Id="rId14" Type="http://schemas.openxmlformats.org/officeDocument/2006/relationships/hyperlink" Target="http://www.usccb.org/bible/matthew/18#48018010-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usccb.org/bible/matthew/18#48018017-1" TargetMode="External"/><Relationship Id="rId13" Type="http://schemas.openxmlformats.org/officeDocument/2006/relationships/hyperlink" Target="http://www.usccb.org/bible/matthew/18#48018020-1" TargetMode="External"/><Relationship Id="rId18" Type="http://schemas.openxmlformats.org/officeDocument/2006/relationships/hyperlink" Target="http://www.usccb.org/bible/matthew/18#48018023-o" TargetMode="External"/><Relationship Id="rId3" Type="http://schemas.openxmlformats.org/officeDocument/2006/relationships/hyperlink" Target="http://www.usccb.org/bible/matthew/18#48018015-h" TargetMode="External"/><Relationship Id="rId21" Type="http://schemas.openxmlformats.org/officeDocument/2006/relationships/hyperlink" Target="http://www.usccb.org/bible/matthew/18#48018028-1" TargetMode="External"/><Relationship Id="rId7" Type="http://schemas.openxmlformats.org/officeDocument/2006/relationships/hyperlink" Target="http://www.usccb.org/bible/matthew/18#48018017-j" TargetMode="External"/><Relationship Id="rId12" Type="http://schemas.openxmlformats.org/officeDocument/2006/relationships/hyperlink" Target="http://www.usccb.org/bible/matthew/18#48018019-l" TargetMode="External"/><Relationship Id="rId17" Type="http://schemas.openxmlformats.org/officeDocument/2006/relationships/hyperlink" Target="http://www.usccb.org/bible/matthew/18#48018022-1" TargetMode="External"/><Relationship Id="rId25" Type="http://schemas.openxmlformats.org/officeDocument/2006/relationships/hyperlink" Target="http://www.usccb.org/bible/matthew/18#48018035-q" TargetMode="External"/><Relationship Id="rId2" Type="http://schemas.openxmlformats.org/officeDocument/2006/relationships/hyperlink" Target="http://www.usccb.org/bible/matthew/18#48018015-1" TargetMode="External"/><Relationship Id="rId16" Type="http://schemas.openxmlformats.org/officeDocument/2006/relationships/hyperlink" Target="http://www.usccb.org/bible/matthew/18#48018021-n" TargetMode="External"/><Relationship Id="rId20" Type="http://schemas.openxmlformats.org/officeDocument/2006/relationships/hyperlink" Target="http://www.usccb.org/bible/matthew/18#48018026-1" TargetMode="External"/><Relationship Id="rId1" Type="http://schemas.openxmlformats.org/officeDocument/2006/relationships/slideLayout" Target="../slideLayouts/slideLayout2.xml"/><Relationship Id="rId6" Type="http://schemas.openxmlformats.org/officeDocument/2006/relationships/hyperlink" Target="http://www.usccb.org/bible/matthew/18#48018016-i" TargetMode="External"/><Relationship Id="rId11" Type="http://schemas.openxmlformats.org/officeDocument/2006/relationships/hyperlink" Target="http://www.usccb.org/bible/matthew/18#48018019-1" TargetMode="External"/><Relationship Id="rId24" Type="http://schemas.openxmlformats.org/officeDocument/2006/relationships/hyperlink" Target="http://www.usccb.org/bible/matthew/18#48018035-1" TargetMode="External"/><Relationship Id="rId5" Type="http://schemas.openxmlformats.org/officeDocument/2006/relationships/hyperlink" Target="http://www.usccb.org/bible/matthew/18#48018016-1" TargetMode="External"/><Relationship Id="rId15" Type="http://schemas.openxmlformats.org/officeDocument/2006/relationships/hyperlink" Target="http://www.usccb.org/bible/matthew/18#48018021-1" TargetMode="External"/><Relationship Id="rId23" Type="http://schemas.openxmlformats.org/officeDocument/2006/relationships/hyperlink" Target="http://www.usccb.org/bible/matthew/18#48018034-1" TargetMode="External"/><Relationship Id="rId10" Type="http://schemas.openxmlformats.org/officeDocument/2006/relationships/hyperlink" Target="http://www.usccb.org/bible/matthew/18#48018018-k" TargetMode="External"/><Relationship Id="rId19" Type="http://schemas.openxmlformats.org/officeDocument/2006/relationships/hyperlink" Target="http://www.usccb.org/bible/matthew/18#48018024-1" TargetMode="External"/><Relationship Id="rId4" Type="http://schemas.openxmlformats.org/officeDocument/2006/relationships/hyperlink" Target="http://www.usccb.org/bible/matthew/18#48018015-2" TargetMode="External"/><Relationship Id="rId9" Type="http://schemas.openxmlformats.org/officeDocument/2006/relationships/hyperlink" Target="http://www.usccb.org/bible/matthew/18#48018018-1" TargetMode="External"/><Relationship Id="rId14" Type="http://schemas.openxmlformats.org/officeDocument/2006/relationships/hyperlink" Target="http://www.usccb.org/bible/matthew/18#48018020-m" TargetMode="External"/><Relationship Id="rId22" Type="http://schemas.openxmlformats.org/officeDocument/2006/relationships/hyperlink" Target="http://www.usccb.org/bible/matthew/18#48018033-p"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usccb.org/bible/matthew/19#48019004-b" TargetMode="External"/><Relationship Id="rId13" Type="http://schemas.openxmlformats.org/officeDocument/2006/relationships/hyperlink" Target="http://www.usccb.org/bible/matthew/19#48019009-1" TargetMode="External"/><Relationship Id="rId18" Type="http://schemas.openxmlformats.org/officeDocument/2006/relationships/hyperlink" Target="http://www.usccb.org/bible/matthew/19#48019014-g" TargetMode="External"/><Relationship Id="rId3" Type="http://schemas.openxmlformats.org/officeDocument/2006/relationships/hyperlink" Target="http://www.usccb.org/bible/matthew/19#48019001-2" TargetMode="External"/><Relationship Id="rId7" Type="http://schemas.openxmlformats.org/officeDocument/2006/relationships/hyperlink" Target="http://www.usccb.org/bible/matthew/19#48019004-1" TargetMode="External"/><Relationship Id="rId12" Type="http://schemas.openxmlformats.org/officeDocument/2006/relationships/hyperlink" Target="http://www.usccb.org/bible/matthew/19#48019009-e" TargetMode="External"/><Relationship Id="rId17" Type="http://schemas.openxmlformats.org/officeDocument/2006/relationships/hyperlink" Target="http://www.usccb.org/bible/matthew/19#48019013-f" TargetMode="External"/><Relationship Id="rId2" Type="http://schemas.openxmlformats.org/officeDocument/2006/relationships/hyperlink" Target="http://www.usccb.org/bible/matthew/19#48019001-1" TargetMode="External"/><Relationship Id="rId16" Type="http://schemas.openxmlformats.org/officeDocument/2006/relationships/hyperlink" Target="http://www.usccb.org/bible/matthew/19#48019013-1" TargetMode="External"/><Relationship Id="rId1" Type="http://schemas.openxmlformats.org/officeDocument/2006/relationships/slideLayout" Target="../slideLayouts/slideLayout2.xml"/><Relationship Id="rId6" Type="http://schemas.openxmlformats.org/officeDocument/2006/relationships/hyperlink" Target="http://www.usccb.org/bible/matthew/19#48019003-1" TargetMode="External"/><Relationship Id="rId11" Type="http://schemas.openxmlformats.org/officeDocument/2006/relationships/hyperlink" Target="http://www.usccb.org/bible/matthew/19#48019007-d" TargetMode="External"/><Relationship Id="rId5" Type="http://schemas.openxmlformats.org/officeDocument/2006/relationships/hyperlink" Target="http://www.usccb.org/bible/matthew/19#48019003-a" TargetMode="External"/><Relationship Id="rId15" Type="http://schemas.openxmlformats.org/officeDocument/2006/relationships/hyperlink" Target="http://www.usccb.org/bible/matthew/19#48019012-1" TargetMode="External"/><Relationship Id="rId10" Type="http://schemas.openxmlformats.org/officeDocument/2006/relationships/hyperlink" Target="http://www.usccb.org/bible/matthew/19#48019007-1" TargetMode="External"/><Relationship Id="rId4" Type="http://schemas.openxmlformats.org/officeDocument/2006/relationships/hyperlink" Target="http://www.usccb.org/bible/matthew/19#48019001-3" TargetMode="External"/><Relationship Id="rId9" Type="http://schemas.openxmlformats.org/officeDocument/2006/relationships/hyperlink" Target="http://www.usccb.org/bible/matthew/19#48019005-c" TargetMode="External"/><Relationship Id="rId14" Type="http://schemas.openxmlformats.org/officeDocument/2006/relationships/hyperlink" Target="http://www.usccb.org/bible/matthew/19#48019011-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flexionesevangelio.wordpress.com/2016/03/13/juan-21-1-14/"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usccb.org/bible/matthew/20#48020016-1" TargetMode="External"/><Relationship Id="rId3" Type="http://schemas.openxmlformats.org/officeDocument/2006/relationships/hyperlink" Target="http://www.usccb.org/bible/matthew/20#48020004-1" TargetMode="External"/><Relationship Id="rId7" Type="http://schemas.openxmlformats.org/officeDocument/2006/relationships/hyperlink" Target="http://www.usccb.org/bible/matthew/20#48020014-1" TargetMode="External"/><Relationship Id="rId2" Type="http://schemas.openxmlformats.org/officeDocument/2006/relationships/hyperlink" Target="http://www.usccb.org/bible/matthew/20#48020001-1" TargetMode="External"/><Relationship Id="rId1" Type="http://schemas.openxmlformats.org/officeDocument/2006/relationships/slideLayout" Target="../slideLayouts/slideLayout2.xml"/><Relationship Id="rId6" Type="http://schemas.openxmlformats.org/officeDocument/2006/relationships/hyperlink" Target="http://www.usccb.org/bible/matthew/20#48020013-1" TargetMode="External"/><Relationship Id="rId5" Type="http://schemas.openxmlformats.org/officeDocument/2006/relationships/hyperlink" Target="http://www.usccb.org/bible/matthew/20#48020008-a" TargetMode="External"/><Relationship Id="rId4" Type="http://schemas.openxmlformats.org/officeDocument/2006/relationships/hyperlink" Target="http://www.usccb.org/bible/matthew/20#48020008-1"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usccb.org/bible/matthew/20#48020024-d" TargetMode="External"/><Relationship Id="rId13" Type="http://schemas.openxmlformats.org/officeDocument/2006/relationships/hyperlink" Target="http://www.usccb.org/bible/matthew/20#48020029-g" TargetMode="External"/><Relationship Id="rId3" Type="http://schemas.openxmlformats.org/officeDocument/2006/relationships/hyperlink" Target="http://www.usccb.org/bible/matthew/20#48020017-b" TargetMode="External"/><Relationship Id="rId7" Type="http://schemas.openxmlformats.org/officeDocument/2006/relationships/hyperlink" Target="http://www.usccb.org/bible/matthew/20#48020022-1" TargetMode="External"/><Relationship Id="rId12" Type="http://schemas.openxmlformats.org/officeDocument/2006/relationships/hyperlink" Target="http://www.usccb.org/bible/matthew/20#48020029-1" TargetMode="External"/><Relationship Id="rId2" Type="http://schemas.openxmlformats.org/officeDocument/2006/relationships/hyperlink" Target="http://www.usccb.org/bible/matthew/20#48020017-1" TargetMode="External"/><Relationship Id="rId1" Type="http://schemas.openxmlformats.org/officeDocument/2006/relationships/slideLayout" Target="../slideLayouts/slideLayout2.xml"/><Relationship Id="rId6" Type="http://schemas.openxmlformats.org/officeDocument/2006/relationships/hyperlink" Target="http://www.usccb.org/bible/matthew/20#48020020-2" TargetMode="External"/><Relationship Id="rId11" Type="http://schemas.openxmlformats.org/officeDocument/2006/relationships/hyperlink" Target="http://www.usccb.org/bible/matthew/20#48020028-1" TargetMode="External"/><Relationship Id="rId5" Type="http://schemas.openxmlformats.org/officeDocument/2006/relationships/hyperlink" Target="http://www.usccb.org/bible/matthew/20#48020020-c" TargetMode="External"/><Relationship Id="rId15" Type="http://schemas.openxmlformats.org/officeDocument/2006/relationships/hyperlink" Target="http://www.usccb.org/bible/matthew/20#48020030-1" TargetMode="External"/><Relationship Id="rId10" Type="http://schemas.openxmlformats.org/officeDocument/2006/relationships/hyperlink" Target="http://www.usccb.org/bible/matthew/20#48020028-f" TargetMode="External"/><Relationship Id="rId4" Type="http://schemas.openxmlformats.org/officeDocument/2006/relationships/hyperlink" Target="http://www.usccb.org/bible/matthew/20#48020020-1" TargetMode="External"/><Relationship Id="rId9" Type="http://schemas.openxmlformats.org/officeDocument/2006/relationships/hyperlink" Target="http://www.usccb.org/bible/matthew/20#48020027-e" TargetMode="External"/><Relationship Id="rId14" Type="http://schemas.openxmlformats.org/officeDocument/2006/relationships/hyperlink" Target="http://www.usccb.org/bible/matthew/20#48020030-h"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www.usccb.org/bible/matthew/21#48021007-1" TargetMode="External"/><Relationship Id="rId13" Type="http://schemas.openxmlformats.org/officeDocument/2006/relationships/hyperlink" Target="http://www.usccb.org/bible/matthew/21#48021010-1" TargetMode="External"/><Relationship Id="rId3" Type="http://schemas.openxmlformats.org/officeDocument/2006/relationships/hyperlink" Target="http://www.usccb.org/bible/matthew/21#48021001-a" TargetMode="External"/><Relationship Id="rId7" Type="http://schemas.openxmlformats.org/officeDocument/2006/relationships/hyperlink" Target="http://www.usccb.org/bible/matthew/21#48021005-b" TargetMode="External"/><Relationship Id="rId12" Type="http://schemas.openxmlformats.org/officeDocument/2006/relationships/hyperlink" Target="http://www.usccb.org/bible/matthew/21#48021009-1" TargetMode="External"/><Relationship Id="rId2" Type="http://schemas.openxmlformats.org/officeDocument/2006/relationships/hyperlink" Target="http://www.usccb.org/bible/matthew/21#48021001-1" TargetMode="External"/><Relationship Id="rId1" Type="http://schemas.openxmlformats.org/officeDocument/2006/relationships/slideLayout" Target="../slideLayouts/slideLayout2.xml"/><Relationship Id="rId6" Type="http://schemas.openxmlformats.org/officeDocument/2006/relationships/hyperlink" Target="http://www.usccb.org/bible/matthew/21#48021004-1" TargetMode="External"/><Relationship Id="rId11" Type="http://schemas.openxmlformats.org/officeDocument/2006/relationships/hyperlink" Target="http://www.usccb.org/bible/matthew/21#48021009-d" TargetMode="External"/><Relationship Id="rId5" Type="http://schemas.openxmlformats.org/officeDocument/2006/relationships/hyperlink" Target="http://www.usccb.org/bible/matthew/21#48021002-1" TargetMode="External"/><Relationship Id="rId10" Type="http://schemas.openxmlformats.org/officeDocument/2006/relationships/hyperlink" Target="http://www.usccb.org/bible/matthew/21#48021008-c" TargetMode="External"/><Relationship Id="rId4" Type="http://schemas.openxmlformats.org/officeDocument/2006/relationships/hyperlink" Target="http://www.usccb.org/bible/matthew/21#48021001-2" TargetMode="External"/><Relationship Id="rId9" Type="http://schemas.openxmlformats.org/officeDocument/2006/relationships/hyperlink" Target="http://www.usccb.org/bible/matthew/21#48021008-1" TargetMode="External"/><Relationship Id="rId14" Type="http://schemas.openxmlformats.org/officeDocument/2006/relationships/hyperlink" Target="http://www.usccb.org/bible/matthew/21#48021011-1"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www.usccb.org/bible/matthew/21#48021014-h" TargetMode="External"/><Relationship Id="rId13" Type="http://schemas.openxmlformats.org/officeDocument/2006/relationships/hyperlink" Target="http://www.usccb.org/bible/matthew/21#48021018-1" TargetMode="External"/><Relationship Id="rId18" Type="http://schemas.openxmlformats.org/officeDocument/2006/relationships/hyperlink" Target="http://www.usccb.org/bible/matthew/21#48021022-m" TargetMode="External"/><Relationship Id="rId3" Type="http://schemas.openxmlformats.org/officeDocument/2006/relationships/hyperlink" Target="http://www.usccb.org/bible/matthew/21#48021012-e" TargetMode="External"/><Relationship Id="rId7" Type="http://schemas.openxmlformats.org/officeDocument/2006/relationships/hyperlink" Target="http://www.usccb.org/bible/matthew/21#48021013-1" TargetMode="External"/><Relationship Id="rId12" Type="http://schemas.openxmlformats.org/officeDocument/2006/relationships/hyperlink" Target="http://www.usccb.org/bible/matthew/21#48021016-i" TargetMode="External"/><Relationship Id="rId17" Type="http://schemas.openxmlformats.org/officeDocument/2006/relationships/hyperlink" Target="http://www.usccb.org/bible/matthew/21#48021021-l" TargetMode="External"/><Relationship Id="rId2" Type="http://schemas.openxmlformats.org/officeDocument/2006/relationships/hyperlink" Target="http://www.usccb.org/bible/matthew/21#48021012-1" TargetMode="External"/><Relationship Id="rId16" Type="http://schemas.openxmlformats.org/officeDocument/2006/relationships/hyperlink" Target="http://www.usccb.org/bible/matthew/21#48021021-1" TargetMode="External"/><Relationship Id="rId1" Type="http://schemas.openxmlformats.org/officeDocument/2006/relationships/slideLayout" Target="../slideLayouts/slideLayout2.xml"/><Relationship Id="rId6" Type="http://schemas.openxmlformats.org/officeDocument/2006/relationships/hyperlink" Target="http://www.usccb.org/bible/matthew/21#48021013-g" TargetMode="External"/><Relationship Id="rId11" Type="http://schemas.openxmlformats.org/officeDocument/2006/relationships/hyperlink" Target="http://www.usccb.org/bible/matthew/21#48021016-1" TargetMode="External"/><Relationship Id="rId5" Type="http://schemas.openxmlformats.org/officeDocument/2006/relationships/hyperlink" Target="http://www.usccb.org/bible/matthew/21#48021012-f" TargetMode="External"/><Relationship Id="rId15" Type="http://schemas.openxmlformats.org/officeDocument/2006/relationships/hyperlink" Target="http://www.usccb.org/bible/matthew/21#48021019-k" TargetMode="External"/><Relationship Id="rId10" Type="http://schemas.openxmlformats.org/officeDocument/2006/relationships/hyperlink" Target="http://www.usccb.org/bible/matthew/21#48021015-1" TargetMode="External"/><Relationship Id="rId4" Type="http://schemas.openxmlformats.org/officeDocument/2006/relationships/hyperlink" Target="http://www.usccb.org/bible/matthew/21#48021012-2" TargetMode="External"/><Relationship Id="rId9" Type="http://schemas.openxmlformats.org/officeDocument/2006/relationships/hyperlink" Target="http://www.usccb.org/bible/matthew/21#48021014-1" TargetMode="External"/><Relationship Id="rId14" Type="http://schemas.openxmlformats.org/officeDocument/2006/relationships/hyperlink" Target="http://www.usccb.org/bible/matthew/21#48021018-j"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usccb.org/bible/matthew/21#48021026-p" TargetMode="External"/><Relationship Id="rId13" Type="http://schemas.openxmlformats.org/officeDocument/2006/relationships/hyperlink" Target="http://www.usccb.org/bible/matthew/21#48021032-q" TargetMode="External"/><Relationship Id="rId3" Type="http://schemas.openxmlformats.org/officeDocument/2006/relationships/hyperlink" Target="http://www.usccb.org/bible/matthew/21#48021023-n" TargetMode="External"/><Relationship Id="rId7" Type="http://schemas.openxmlformats.org/officeDocument/2006/relationships/hyperlink" Target="http://www.usccb.org/bible/matthew/21#48021026-1" TargetMode="External"/><Relationship Id="rId12" Type="http://schemas.openxmlformats.org/officeDocument/2006/relationships/hyperlink" Target="http://www.usccb.org/bible/matthew/21#48021032-1" TargetMode="External"/><Relationship Id="rId2" Type="http://schemas.openxmlformats.org/officeDocument/2006/relationships/hyperlink" Target="http://www.usccb.org/bible/matthew/21#48021023-1" TargetMode="External"/><Relationship Id="rId1" Type="http://schemas.openxmlformats.org/officeDocument/2006/relationships/slideLayout" Target="../slideLayouts/slideLayout2.xml"/><Relationship Id="rId6" Type="http://schemas.openxmlformats.org/officeDocument/2006/relationships/hyperlink" Target="http://www.usccb.org/bible/matthew/21#48021024-1" TargetMode="External"/><Relationship Id="rId11" Type="http://schemas.openxmlformats.org/officeDocument/2006/relationships/hyperlink" Target="http://www.usccb.org/bible/matthew/21#48021031-1" TargetMode="External"/><Relationship Id="rId5" Type="http://schemas.openxmlformats.org/officeDocument/2006/relationships/hyperlink" Target="http://www.usccb.org/bible/matthew/21#48021023-o" TargetMode="External"/><Relationship Id="rId10" Type="http://schemas.openxmlformats.org/officeDocument/2006/relationships/hyperlink" Target="http://www.usccb.org/bible/matthew/21#48021028-1" TargetMode="External"/><Relationship Id="rId4" Type="http://schemas.openxmlformats.org/officeDocument/2006/relationships/hyperlink" Target="http://www.usccb.org/bible/matthew/21#48021023-2" TargetMode="External"/><Relationship Id="rId9" Type="http://schemas.openxmlformats.org/officeDocument/2006/relationships/hyperlink" Target="http://www.usccb.org/bible/matthew/21#48021027-1"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usccb.org/bible/matthew/21#48021039-1" TargetMode="External"/><Relationship Id="rId13" Type="http://schemas.openxmlformats.org/officeDocument/2006/relationships/hyperlink" Target="http://www.usccb.org/bible/matthew/21#48021043-1" TargetMode="External"/><Relationship Id="rId3" Type="http://schemas.openxmlformats.org/officeDocument/2006/relationships/hyperlink" Target="http://www.usccb.org/bible/matthew/21#48021033-r" TargetMode="External"/><Relationship Id="rId7" Type="http://schemas.openxmlformats.org/officeDocument/2006/relationships/hyperlink" Target="http://www.usccb.org/bible/matthew/21#48021038-1" TargetMode="External"/><Relationship Id="rId12" Type="http://schemas.openxmlformats.org/officeDocument/2006/relationships/hyperlink" Target="http://www.usccb.org/bible/matthew/21#48021042-u" TargetMode="External"/><Relationship Id="rId2" Type="http://schemas.openxmlformats.org/officeDocument/2006/relationships/hyperlink" Target="http://www.usccb.org/bible/matthew/21#48021033-1" TargetMode="External"/><Relationship Id="rId1" Type="http://schemas.openxmlformats.org/officeDocument/2006/relationships/slideLayout" Target="../slideLayouts/slideLayout2.xml"/><Relationship Id="rId6" Type="http://schemas.openxmlformats.org/officeDocument/2006/relationships/hyperlink" Target="http://www.usccb.org/bible/matthew/21#48021034-1" TargetMode="External"/><Relationship Id="rId11" Type="http://schemas.openxmlformats.org/officeDocument/2006/relationships/hyperlink" Target="http://www.usccb.org/bible/matthew/21#48021042-1" TargetMode="External"/><Relationship Id="rId5" Type="http://schemas.openxmlformats.org/officeDocument/2006/relationships/hyperlink" Target="http://www.usccb.org/bible/matthew/21#48021033-s" TargetMode="External"/><Relationship Id="rId15" Type="http://schemas.openxmlformats.org/officeDocument/2006/relationships/hyperlink" Target="http://www.usccb.org/bible/matthew/21#48021045-1" TargetMode="External"/><Relationship Id="rId10" Type="http://schemas.openxmlformats.org/officeDocument/2006/relationships/hyperlink" Target="http://www.usccb.org/bible/matthew/21#48021041-1" TargetMode="External"/><Relationship Id="rId4" Type="http://schemas.openxmlformats.org/officeDocument/2006/relationships/hyperlink" Target="http://www.usccb.org/bible/matthew/21#48021033-2" TargetMode="External"/><Relationship Id="rId9" Type="http://schemas.openxmlformats.org/officeDocument/2006/relationships/hyperlink" Target="http://www.usccb.org/bible/matthew/21#48021039-t" TargetMode="External"/><Relationship Id="rId14" Type="http://schemas.openxmlformats.org/officeDocument/2006/relationships/hyperlink" Target="http://www.usccb.org/bible/matthew/21#48021044-1"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usccb.org/bible/matthew/22#48022010-1" TargetMode="External"/><Relationship Id="rId13" Type="http://schemas.openxmlformats.org/officeDocument/2006/relationships/hyperlink" Target="http://www.usccb.org/bible/matthew/22#48022015-d" TargetMode="External"/><Relationship Id="rId18" Type="http://schemas.openxmlformats.org/officeDocument/2006/relationships/hyperlink" Target="http://www.usccb.org/bible/matthew/22#48022021-e" TargetMode="External"/><Relationship Id="rId3" Type="http://schemas.openxmlformats.org/officeDocument/2006/relationships/hyperlink" Target="http://www.usccb.org/bible/matthew/22#48022001-a" TargetMode="External"/><Relationship Id="rId7" Type="http://schemas.openxmlformats.org/officeDocument/2006/relationships/hyperlink" Target="http://www.usccb.org/bible/matthew/22#48022007-1" TargetMode="External"/><Relationship Id="rId12" Type="http://schemas.openxmlformats.org/officeDocument/2006/relationships/hyperlink" Target="http://www.usccb.org/bible/matthew/22#48022015-1" TargetMode="External"/><Relationship Id="rId17" Type="http://schemas.openxmlformats.org/officeDocument/2006/relationships/hyperlink" Target="http://www.usccb.org/bible/matthew/22#48022019-1" TargetMode="External"/><Relationship Id="rId2" Type="http://schemas.openxmlformats.org/officeDocument/2006/relationships/hyperlink" Target="http://www.usccb.org/bible/matthew/22#48022001-1" TargetMode="External"/><Relationship Id="rId16" Type="http://schemas.openxmlformats.org/officeDocument/2006/relationships/hyperlink" Target="http://www.usccb.org/bible/matthew/22#48022017-1" TargetMode="External"/><Relationship Id="rId1" Type="http://schemas.openxmlformats.org/officeDocument/2006/relationships/slideLayout" Target="../slideLayouts/slideLayout2.xml"/><Relationship Id="rId6" Type="http://schemas.openxmlformats.org/officeDocument/2006/relationships/hyperlink" Target="http://www.usccb.org/bible/matthew/22#48022006-b" TargetMode="External"/><Relationship Id="rId11" Type="http://schemas.openxmlformats.org/officeDocument/2006/relationships/hyperlink" Target="http://www.usccb.org/bible/matthew/22#48022013-c" TargetMode="External"/><Relationship Id="rId5" Type="http://schemas.openxmlformats.org/officeDocument/2006/relationships/hyperlink" Target="http://www.usccb.org/bible/matthew/22#48022003-1" TargetMode="External"/><Relationship Id="rId15" Type="http://schemas.openxmlformats.org/officeDocument/2006/relationships/hyperlink" Target="http://www.usccb.org/bible/matthew/22#48022016-1" TargetMode="External"/><Relationship Id="rId10" Type="http://schemas.openxmlformats.org/officeDocument/2006/relationships/hyperlink" Target="http://www.usccb.org/bible/matthew/22#48022013-1" TargetMode="External"/><Relationship Id="rId19" Type="http://schemas.openxmlformats.org/officeDocument/2006/relationships/hyperlink" Target="http://www.usccb.org/bible/matthew/22#48022021-1" TargetMode="External"/><Relationship Id="rId4" Type="http://schemas.openxmlformats.org/officeDocument/2006/relationships/hyperlink" Target="http://www.usccb.org/bible/matthew/22#48022002-1" TargetMode="External"/><Relationship Id="rId9" Type="http://schemas.openxmlformats.org/officeDocument/2006/relationships/hyperlink" Target="http://www.usccb.org/bible/matthew/22#48022011-1" TargetMode="External"/><Relationship Id="rId14" Type="http://schemas.openxmlformats.org/officeDocument/2006/relationships/hyperlink" Target="http://www.usccb.org/bible/matthew/22#48022015-2"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usccb.org/bible/matthew/22#48022031-1" TargetMode="External"/><Relationship Id="rId13" Type="http://schemas.openxmlformats.org/officeDocument/2006/relationships/hyperlink" Target="http://www.usccb.org/bible/matthew/22#48022036-1" TargetMode="External"/><Relationship Id="rId18" Type="http://schemas.openxmlformats.org/officeDocument/2006/relationships/hyperlink" Target="http://www.usccb.org/bible/matthew/22#48022040-1" TargetMode="External"/><Relationship Id="rId26" Type="http://schemas.openxmlformats.org/officeDocument/2006/relationships/hyperlink" Target="http://www.usccb.org/bible/matthew/22#48022046-o" TargetMode="External"/><Relationship Id="rId3" Type="http://schemas.openxmlformats.org/officeDocument/2006/relationships/hyperlink" Target="http://www.usccb.org/bible/matthew/22#48022023-f" TargetMode="External"/><Relationship Id="rId21" Type="http://schemas.openxmlformats.org/officeDocument/2006/relationships/hyperlink" Target="http://www.usccb.org/bible/matthew/22#48022041-m" TargetMode="External"/><Relationship Id="rId7" Type="http://schemas.openxmlformats.org/officeDocument/2006/relationships/hyperlink" Target="http://www.usccb.org/bible/matthew/22#48022029-1" TargetMode="External"/><Relationship Id="rId12" Type="http://schemas.openxmlformats.org/officeDocument/2006/relationships/hyperlink" Target="http://www.usccb.org/bible/matthew/22#48022035-1" TargetMode="External"/><Relationship Id="rId17" Type="http://schemas.openxmlformats.org/officeDocument/2006/relationships/hyperlink" Target="http://www.usccb.org/bible/matthew/22#48022039-1" TargetMode="External"/><Relationship Id="rId25" Type="http://schemas.openxmlformats.org/officeDocument/2006/relationships/hyperlink" Target="http://www.usccb.org/bible/matthew/22#48022045-1" TargetMode="External"/><Relationship Id="rId2" Type="http://schemas.openxmlformats.org/officeDocument/2006/relationships/hyperlink" Target="http://www.usccb.org/bible/matthew/22#48022023-1" TargetMode="External"/><Relationship Id="rId16" Type="http://schemas.openxmlformats.org/officeDocument/2006/relationships/hyperlink" Target="http://www.usccb.org/bible/matthew/22#48022039-k" TargetMode="External"/><Relationship Id="rId20" Type="http://schemas.openxmlformats.org/officeDocument/2006/relationships/hyperlink" Target="http://www.usccb.org/bible/matthew/22#48022041-1" TargetMode="External"/><Relationship Id="rId1" Type="http://schemas.openxmlformats.org/officeDocument/2006/relationships/slideLayout" Target="../slideLayouts/slideLayout2.xml"/><Relationship Id="rId6" Type="http://schemas.openxmlformats.org/officeDocument/2006/relationships/hyperlink" Target="http://www.usccb.org/bible/matthew/22#48022024-1" TargetMode="External"/><Relationship Id="rId11" Type="http://schemas.openxmlformats.org/officeDocument/2006/relationships/hyperlink" Target="http://www.usccb.org/bible/matthew/22#48022034-i" TargetMode="External"/><Relationship Id="rId24" Type="http://schemas.openxmlformats.org/officeDocument/2006/relationships/hyperlink" Target="http://www.usccb.org/bible/matthew/22#48022044-n" TargetMode="External"/><Relationship Id="rId5" Type="http://schemas.openxmlformats.org/officeDocument/2006/relationships/hyperlink" Target="http://www.usccb.org/bible/matthew/22#48022024-g" TargetMode="External"/><Relationship Id="rId15" Type="http://schemas.openxmlformats.org/officeDocument/2006/relationships/hyperlink" Target="http://www.usccb.org/bible/matthew/22#48022037-1" TargetMode="External"/><Relationship Id="rId23" Type="http://schemas.openxmlformats.org/officeDocument/2006/relationships/hyperlink" Target="http://www.usccb.org/bible/matthew/22#48022042-1" TargetMode="External"/><Relationship Id="rId10" Type="http://schemas.openxmlformats.org/officeDocument/2006/relationships/hyperlink" Target="http://www.usccb.org/bible/matthew/22#48022034-1" TargetMode="External"/><Relationship Id="rId19" Type="http://schemas.openxmlformats.org/officeDocument/2006/relationships/hyperlink" Target="http://www.usccb.org/bible/matthew/22#48022040-l" TargetMode="External"/><Relationship Id="rId4" Type="http://schemas.openxmlformats.org/officeDocument/2006/relationships/hyperlink" Target="http://www.usccb.org/bible/matthew/22#48022023-2" TargetMode="External"/><Relationship Id="rId9" Type="http://schemas.openxmlformats.org/officeDocument/2006/relationships/hyperlink" Target="http://www.usccb.org/bible/matthew/22#48022032-h" TargetMode="External"/><Relationship Id="rId14" Type="http://schemas.openxmlformats.org/officeDocument/2006/relationships/hyperlink" Target="http://www.usccb.org/bible/matthew/22#48022037-j" TargetMode="External"/><Relationship Id="rId22" Type="http://schemas.openxmlformats.org/officeDocument/2006/relationships/hyperlink" Target="http://www.usccb.org/bible/matthew/22#48022041-2"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usccb.org/bible/matthew/23#48023006-1" TargetMode="External"/><Relationship Id="rId13" Type="http://schemas.openxmlformats.org/officeDocument/2006/relationships/hyperlink" Target="http://www.usccb.org/bible/matthew/23#48023013-1" TargetMode="External"/><Relationship Id="rId18" Type="http://schemas.openxmlformats.org/officeDocument/2006/relationships/hyperlink" Target="http://www.usccb.org/bible/matthew/23#48023016-1" TargetMode="External"/><Relationship Id="rId3" Type="http://schemas.openxmlformats.org/officeDocument/2006/relationships/hyperlink" Target="http://www.usccb.org/bible/matthew/23#48023002-1" TargetMode="External"/><Relationship Id="rId7" Type="http://schemas.openxmlformats.org/officeDocument/2006/relationships/hyperlink" Target="http://www.usccb.org/bible/matthew/23#48023005-c" TargetMode="External"/><Relationship Id="rId12" Type="http://schemas.openxmlformats.org/officeDocument/2006/relationships/hyperlink" Target="http://www.usccb.org/bible/matthew/23#48023012-f" TargetMode="External"/><Relationship Id="rId17" Type="http://schemas.openxmlformats.org/officeDocument/2006/relationships/hyperlink" Target="http://www.usccb.org/bible/matthew/23#48023015-1" TargetMode="External"/><Relationship Id="rId2" Type="http://schemas.openxmlformats.org/officeDocument/2006/relationships/hyperlink" Target="http://www.usccb.org/bible/matthew/23#48023001-a" TargetMode="External"/><Relationship Id="rId16" Type="http://schemas.openxmlformats.org/officeDocument/2006/relationships/hyperlink" Target="http://www.usccb.org/bible/matthew/23#48023014-1" TargetMode="External"/><Relationship Id="rId20" Type="http://schemas.openxmlformats.org/officeDocument/2006/relationships/hyperlink" Target="http://www.usccb.org/bible/matthew/23#48023020-i" TargetMode="External"/><Relationship Id="rId1" Type="http://schemas.openxmlformats.org/officeDocument/2006/relationships/slideLayout" Target="../slideLayouts/slideLayout2.xml"/><Relationship Id="rId6" Type="http://schemas.openxmlformats.org/officeDocument/2006/relationships/hyperlink" Target="http://www.usccb.org/bible/matthew/23#48023005-1" TargetMode="External"/><Relationship Id="rId11" Type="http://schemas.openxmlformats.org/officeDocument/2006/relationships/hyperlink" Target="http://www.usccb.org/bible/matthew/23#48023011-e" TargetMode="External"/><Relationship Id="rId5" Type="http://schemas.openxmlformats.org/officeDocument/2006/relationships/hyperlink" Target="http://www.usccb.org/bible/matthew/23#48023004-1" TargetMode="External"/><Relationship Id="rId15" Type="http://schemas.openxmlformats.org/officeDocument/2006/relationships/hyperlink" Target="http://www.usccb.org/bible/matthew/23#48023013-2" TargetMode="External"/><Relationship Id="rId10" Type="http://schemas.openxmlformats.org/officeDocument/2006/relationships/hyperlink" Target="http://www.usccb.org/bible/matthew/23#48023008-1" TargetMode="External"/><Relationship Id="rId19" Type="http://schemas.openxmlformats.org/officeDocument/2006/relationships/hyperlink" Target="http://www.usccb.org/bible/matthew/23#48023016-h" TargetMode="External"/><Relationship Id="rId4" Type="http://schemas.openxmlformats.org/officeDocument/2006/relationships/hyperlink" Target="http://www.usccb.org/bible/matthew/23#48023004-b" TargetMode="External"/><Relationship Id="rId9" Type="http://schemas.openxmlformats.org/officeDocument/2006/relationships/hyperlink" Target="http://www.usccb.org/bible/matthew/23#48023006-d" TargetMode="External"/><Relationship Id="rId14" Type="http://schemas.openxmlformats.org/officeDocument/2006/relationships/hyperlink" Target="http://www.usccb.org/bible/matthew/23#48023013-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pin/395331673533920943/"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usccb.org/bible/matthew/23#48023027-1" TargetMode="External"/><Relationship Id="rId13" Type="http://schemas.openxmlformats.org/officeDocument/2006/relationships/hyperlink" Target="http://www.usccb.org/bible/matthew/23#48023031-o" TargetMode="External"/><Relationship Id="rId3" Type="http://schemas.openxmlformats.org/officeDocument/2006/relationships/hyperlink" Target="http://www.usccb.org/bible/matthew/23#48023023-1" TargetMode="External"/><Relationship Id="rId7" Type="http://schemas.openxmlformats.org/officeDocument/2006/relationships/hyperlink" Target="http://www.usccb.org/bible/matthew/23#48023025-l" TargetMode="External"/><Relationship Id="rId12" Type="http://schemas.openxmlformats.org/officeDocument/2006/relationships/hyperlink" Target="http://www.usccb.org/bible/matthew/23#48023030-n" TargetMode="External"/><Relationship Id="rId2" Type="http://schemas.openxmlformats.org/officeDocument/2006/relationships/hyperlink" Target="http://www.usccb.org/bible/matthew/23#48023023-j" TargetMode="External"/><Relationship Id="rId16" Type="http://schemas.openxmlformats.org/officeDocument/2006/relationships/hyperlink" Target="http://www.usccb.org/bible/matthew/23#48023034-q" TargetMode="External"/><Relationship Id="rId1" Type="http://schemas.openxmlformats.org/officeDocument/2006/relationships/slideLayout" Target="../slideLayouts/slideLayout2.xml"/><Relationship Id="rId6" Type="http://schemas.openxmlformats.org/officeDocument/2006/relationships/hyperlink" Target="http://www.usccb.org/bible/matthew/23#48023025-1" TargetMode="External"/><Relationship Id="rId11" Type="http://schemas.openxmlformats.org/officeDocument/2006/relationships/hyperlink" Target="http://www.usccb.org/bible/matthew/23#48023029-2" TargetMode="External"/><Relationship Id="rId5" Type="http://schemas.openxmlformats.org/officeDocument/2006/relationships/hyperlink" Target="http://www.usccb.org/bible/matthew/23#48023024-k" TargetMode="External"/><Relationship Id="rId15" Type="http://schemas.openxmlformats.org/officeDocument/2006/relationships/hyperlink" Target="http://www.usccb.org/bible/matthew/23#48023034-1" TargetMode="External"/><Relationship Id="rId10" Type="http://schemas.openxmlformats.org/officeDocument/2006/relationships/hyperlink" Target="http://www.usccb.org/bible/matthew/23#48023029-1" TargetMode="External"/><Relationship Id="rId4" Type="http://schemas.openxmlformats.org/officeDocument/2006/relationships/hyperlink" Target="http://www.usccb.org/bible/matthew/23#48023024-1" TargetMode="External"/><Relationship Id="rId9" Type="http://schemas.openxmlformats.org/officeDocument/2006/relationships/hyperlink" Target="http://www.usccb.org/bible/matthew/23#48023028-m" TargetMode="External"/><Relationship Id="rId14" Type="http://schemas.openxmlformats.org/officeDocument/2006/relationships/hyperlink" Target="http://www.usccb.org/bible/matthew/23#48023033-p"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www.usccb.org/bible/matthew/23#48023027-1" TargetMode="External"/><Relationship Id="rId13" Type="http://schemas.openxmlformats.org/officeDocument/2006/relationships/hyperlink" Target="http://www.usccb.org/bible/matthew/23#48023031-o" TargetMode="External"/><Relationship Id="rId18" Type="http://schemas.openxmlformats.org/officeDocument/2006/relationships/hyperlink" Target="http://www.usccb.org/bible/matthew/23#48023037-r" TargetMode="External"/><Relationship Id="rId3" Type="http://schemas.openxmlformats.org/officeDocument/2006/relationships/hyperlink" Target="http://www.usccb.org/bible/matthew/23#48023023-1" TargetMode="External"/><Relationship Id="rId21" Type="http://schemas.openxmlformats.org/officeDocument/2006/relationships/hyperlink" Target="http://www.usccb.org/bible/matthew/23#48023039-u" TargetMode="External"/><Relationship Id="rId7" Type="http://schemas.openxmlformats.org/officeDocument/2006/relationships/hyperlink" Target="http://www.usccb.org/bible/matthew/23#48023025-l" TargetMode="External"/><Relationship Id="rId12" Type="http://schemas.openxmlformats.org/officeDocument/2006/relationships/hyperlink" Target="http://www.usccb.org/bible/matthew/23#48023030-n" TargetMode="External"/><Relationship Id="rId17" Type="http://schemas.openxmlformats.org/officeDocument/2006/relationships/hyperlink" Target="http://www.usccb.org/bible/matthew/23#48023037-1" TargetMode="External"/><Relationship Id="rId2" Type="http://schemas.openxmlformats.org/officeDocument/2006/relationships/hyperlink" Target="http://www.usccb.org/bible/matthew/23#48023023-j" TargetMode="External"/><Relationship Id="rId16" Type="http://schemas.openxmlformats.org/officeDocument/2006/relationships/hyperlink" Target="http://www.usccb.org/bible/matthew/23#48023034-q" TargetMode="External"/><Relationship Id="rId20" Type="http://schemas.openxmlformats.org/officeDocument/2006/relationships/hyperlink" Target="http://www.usccb.org/bible/matthew/23#48023038-t" TargetMode="External"/><Relationship Id="rId1" Type="http://schemas.openxmlformats.org/officeDocument/2006/relationships/slideLayout" Target="../slideLayouts/slideLayout2.xml"/><Relationship Id="rId6" Type="http://schemas.openxmlformats.org/officeDocument/2006/relationships/hyperlink" Target="http://www.usccb.org/bible/matthew/23#48023025-1" TargetMode="External"/><Relationship Id="rId11" Type="http://schemas.openxmlformats.org/officeDocument/2006/relationships/hyperlink" Target="http://www.usccb.org/bible/matthew/23#48023029-2" TargetMode="External"/><Relationship Id="rId5" Type="http://schemas.openxmlformats.org/officeDocument/2006/relationships/hyperlink" Target="http://www.usccb.org/bible/matthew/23#48023024-k" TargetMode="External"/><Relationship Id="rId15" Type="http://schemas.openxmlformats.org/officeDocument/2006/relationships/hyperlink" Target="http://www.usccb.org/bible/matthew/23#48023034-1" TargetMode="External"/><Relationship Id="rId10" Type="http://schemas.openxmlformats.org/officeDocument/2006/relationships/hyperlink" Target="http://www.usccb.org/bible/matthew/23#48023029-1" TargetMode="External"/><Relationship Id="rId19" Type="http://schemas.openxmlformats.org/officeDocument/2006/relationships/hyperlink" Target="http://www.usccb.org/bible/matthew/23#48023037-s" TargetMode="External"/><Relationship Id="rId4" Type="http://schemas.openxmlformats.org/officeDocument/2006/relationships/hyperlink" Target="http://www.usccb.org/bible/matthew/23#48023024-1" TargetMode="External"/><Relationship Id="rId9" Type="http://schemas.openxmlformats.org/officeDocument/2006/relationships/hyperlink" Target="http://www.usccb.org/bible/matthew/23#48023028-m" TargetMode="External"/><Relationship Id="rId14" Type="http://schemas.openxmlformats.org/officeDocument/2006/relationships/hyperlink" Target="http://www.usccb.org/bible/matthew/23#48023033-p"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www.usccb.org/bible/matthew/24#48024006-1" TargetMode="External"/><Relationship Id="rId13" Type="http://schemas.openxmlformats.org/officeDocument/2006/relationships/hyperlink" Target="http://www.usccb.org/bible/matthew/24#48024013-e" TargetMode="External"/><Relationship Id="rId3" Type="http://schemas.openxmlformats.org/officeDocument/2006/relationships/hyperlink" Target="http://www.usccb.org/bible/matthew/24#48024001-a" TargetMode="External"/><Relationship Id="rId7" Type="http://schemas.openxmlformats.org/officeDocument/2006/relationships/hyperlink" Target="http://www.usccb.org/bible/matthew/24#48024006-b" TargetMode="External"/><Relationship Id="rId12" Type="http://schemas.openxmlformats.org/officeDocument/2006/relationships/hyperlink" Target="http://www.usccb.org/bible/matthew/24#48024009-d" TargetMode="External"/><Relationship Id="rId2" Type="http://schemas.openxmlformats.org/officeDocument/2006/relationships/hyperlink" Target="http://www.usccb.org/bible/matthew/24#48024001-1" TargetMode="External"/><Relationship Id="rId1" Type="http://schemas.openxmlformats.org/officeDocument/2006/relationships/slideLayout" Target="../slideLayouts/slideLayout2.xml"/><Relationship Id="rId6" Type="http://schemas.openxmlformats.org/officeDocument/2006/relationships/hyperlink" Target="http://www.usccb.org/bible/matthew/24#48024004-1" TargetMode="External"/><Relationship Id="rId11" Type="http://schemas.openxmlformats.org/officeDocument/2006/relationships/hyperlink" Target="http://www.usccb.org/bible/matthew/24#48024009-1" TargetMode="External"/><Relationship Id="rId5" Type="http://schemas.openxmlformats.org/officeDocument/2006/relationships/hyperlink" Target="http://www.usccb.org/bible/matthew/24#48024003-1" TargetMode="External"/><Relationship Id="rId15" Type="http://schemas.openxmlformats.org/officeDocument/2006/relationships/hyperlink" Target="http://www.usccb.org/bible/matthew/24#48024014-1" TargetMode="External"/><Relationship Id="rId10" Type="http://schemas.openxmlformats.org/officeDocument/2006/relationships/hyperlink" Target="http://www.usccb.org/bible/matthew/24#48024008-1" TargetMode="External"/><Relationship Id="rId4" Type="http://schemas.openxmlformats.org/officeDocument/2006/relationships/hyperlink" Target="http://www.usccb.org/bible/matthew/24#48024002-1" TargetMode="External"/><Relationship Id="rId9" Type="http://schemas.openxmlformats.org/officeDocument/2006/relationships/hyperlink" Target="http://www.usccb.org/bible/matthew/24#48024007-c" TargetMode="External"/><Relationship Id="rId14" Type="http://schemas.openxmlformats.org/officeDocument/2006/relationships/hyperlink" Target="http://www.usccb.org/bible/matthew/24#48024014-f"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www.usccb.org/bible/matthew/24#48024020-1" TargetMode="External"/><Relationship Id="rId13" Type="http://schemas.openxmlformats.org/officeDocument/2006/relationships/hyperlink" Target="http://www.usccb.org/bible/matthew/24#48024027-k" TargetMode="External"/><Relationship Id="rId18" Type="http://schemas.openxmlformats.org/officeDocument/2006/relationships/hyperlink" Target="http://www.usccb.org/bible/matthew/24#48024031-n" TargetMode="External"/><Relationship Id="rId3" Type="http://schemas.openxmlformats.org/officeDocument/2006/relationships/hyperlink" Target="http://www.usccb.org/bible/matthew/24#48024015-g" TargetMode="External"/><Relationship Id="rId7" Type="http://schemas.openxmlformats.org/officeDocument/2006/relationships/hyperlink" Target="http://www.usccb.org/bible/matthew/24#48024017-h" TargetMode="External"/><Relationship Id="rId12" Type="http://schemas.openxmlformats.org/officeDocument/2006/relationships/hyperlink" Target="http://www.usccb.org/bible/matthew/24#48024026-1" TargetMode="External"/><Relationship Id="rId17" Type="http://schemas.openxmlformats.org/officeDocument/2006/relationships/hyperlink" Target="http://www.usccb.org/bible/matthew/24#48024030-1" TargetMode="External"/><Relationship Id="rId2" Type="http://schemas.openxmlformats.org/officeDocument/2006/relationships/hyperlink" Target="http://www.usccb.org/bible/matthew/24#48024015-1" TargetMode="External"/><Relationship Id="rId16" Type="http://schemas.openxmlformats.org/officeDocument/2006/relationships/hyperlink" Target="http://www.usccb.org/bible/matthew/24#48024030-m" TargetMode="External"/><Relationship Id="rId1" Type="http://schemas.openxmlformats.org/officeDocument/2006/relationships/slideLayout" Target="../slideLayouts/slideLayout2.xml"/><Relationship Id="rId6" Type="http://schemas.openxmlformats.org/officeDocument/2006/relationships/hyperlink" Target="http://www.usccb.org/bible/matthew/24#48024017-1" TargetMode="External"/><Relationship Id="rId11" Type="http://schemas.openxmlformats.org/officeDocument/2006/relationships/hyperlink" Target="http://www.usccb.org/bible/matthew/24#48024023-j" TargetMode="External"/><Relationship Id="rId5" Type="http://schemas.openxmlformats.org/officeDocument/2006/relationships/hyperlink" Target="http://www.usccb.org/bible/matthew/24#48024016-1" TargetMode="External"/><Relationship Id="rId15" Type="http://schemas.openxmlformats.org/officeDocument/2006/relationships/hyperlink" Target="http://www.usccb.org/bible/matthew/24#48024029-l" TargetMode="External"/><Relationship Id="rId10" Type="http://schemas.openxmlformats.org/officeDocument/2006/relationships/hyperlink" Target="http://www.usccb.org/bible/matthew/24#48024021-i" TargetMode="External"/><Relationship Id="rId19" Type="http://schemas.openxmlformats.org/officeDocument/2006/relationships/hyperlink" Target="http://www.usccb.org/bible/matthew/24#48024031-1" TargetMode="External"/><Relationship Id="rId4" Type="http://schemas.openxmlformats.org/officeDocument/2006/relationships/hyperlink" Target="http://www.usccb.org/bible/matthew/24#48024015-2" TargetMode="External"/><Relationship Id="rId9" Type="http://schemas.openxmlformats.org/officeDocument/2006/relationships/hyperlink" Target="http://www.usccb.org/bible/matthew/24#48024021-1" TargetMode="External"/><Relationship Id="rId14" Type="http://schemas.openxmlformats.org/officeDocument/2006/relationships/hyperlink" Target="http://www.usccb.org/bible/matthew/24#48024029-1"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www.usccb.org/bible/matthew/24#48024037-1" TargetMode="External"/><Relationship Id="rId13" Type="http://schemas.openxmlformats.org/officeDocument/2006/relationships/hyperlink" Target="http://www.usccb.org/bible/matthew/24#48024042-s" TargetMode="External"/><Relationship Id="rId18" Type="http://schemas.openxmlformats.org/officeDocument/2006/relationships/hyperlink" Target="http://www.usccb.org/bible/matthew/24#48024048-1" TargetMode="External"/><Relationship Id="rId3" Type="http://schemas.openxmlformats.org/officeDocument/2006/relationships/hyperlink" Target="http://www.usccb.org/bible/matthew/24#48024034-1" TargetMode="External"/><Relationship Id="rId7" Type="http://schemas.openxmlformats.org/officeDocument/2006/relationships/hyperlink" Target="http://www.usccb.org/bible/matthew/24#48024036-2" TargetMode="External"/><Relationship Id="rId12" Type="http://schemas.openxmlformats.org/officeDocument/2006/relationships/hyperlink" Target="http://www.usccb.org/bible/matthew/24#48024042-1" TargetMode="External"/><Relationship Id="rId17" Type="http://schemas.openxmlformats.org/officeDocument/2006/relationships/hyperlink" Target="http://www.usccb.org/bible/matthew/24#48024045-2" TargetMode="External"/><Relationship Id="rId2" Type="http://schemas.openxmlformats.org/officeDocument/2006/relationships/hyperlink" Target="http://www.usccb.org/bible/matthew/24#48024032-1" TargetMode="External"/><Relationship Id="rId16" Type="http://schemas.openxmlformats.org/officeDocument/2006/relationships/hyperlink" Target="http://www.usccb.org/bible/matthew/24#48024045-u" TargetMode="External"/><Relationship Id="rId20" Type="http://schemas.openxmlformats.org/officeDocument/2006/relationships/hyperlink" Target="http://www.usccb.org/bible/matthew/24#48024051-1" TargetMode="External"/><Relationship Id="rId1" Type="http://schemas.openxmlformats.org/officeDocument/2006/relationships/slideLayout" Target="../slideLayouts/slideLayout2.xml"/><Relationship Id="rId6" Type="http://schemas.openxmlformats.org/officeDocument/2006/relationships/hyperlink" Target="http://www.usccb.org/bible/matthew/24#48024036-p" TargetMode="External"/><Relationship Id="rId11" Type="http://schemas.openxmlformats.org/officeDocument/2006/relationships/hyperlink" Target="http://www.usccb.org/bible/matthew/24#48024040-r" TargetMode="External"/><Relationship Id="rId5" Type="http://schemas.openxmlformats.org/officeDocument/2006/relationships/hyperlink" Target="http://www.usccb.org/bible/matthew/24#48024036-1" TargetMode="External"/><Relationship Id="rId15" Type="http://schemas.openxmlformats.org/officeDocument/2006/relationships/hyperlink" Target="http://www.usccb.org/bible/matthew/24#48024045-1" TargetMode="External"/><Relationship Id="rId10" Type="http://schemas.openxmlformats.org/officeDocument/2006/relationships/hyperlink" Target="http://www.usccb.org/bible/matthew/24#48024040-1" TargetMode="External"/><Relationship Id="rId19" Type="http://schemas.openxmlformats.org/officeDocument/2006/relationships/hyperlink" Target="http://www.usccb.org/bible/matthew/24#48024051-v" TargetMode="External"/><Relationship Id="rId4" Type="http://schemas.openxmlformats.org/officeDocument/2006/relationships/hyperlink" Target="http://www.usccb.org/bible/matthew/24#48024035-o" TargetMode="External"/><Relationship Id="rId9" Type="http://schemas.openxmlformats.org/officeDocument/2006/relationships/hyperlink" Target="http://www.usccb.org/bible/matthew/24#48024037-q" TargetMode="External"/><Relationship Id="rId14" Type="http://schemas.openxmlformats.org/officeDocument/2006/relationships/hyperlink" Target="http://www.usccb.org/bible/matthew/24#48024043-t"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usccb.org/bible/matthew/25#48025013-1" TargetMode="External"/><Relationship Id="rId3" Type="http://schemas.openxmlformats.org/officeDocument/2006/relationships/hyperlink" Target="http://www.usccb.org/bible/matthew/25#48025001-2" TargetMode="External"/><Relationship Id="rId7" Type="http://schemas.openxmlformats.org/officeDocument/2006/relationships/hyperlink" Target="http://www.usccb.org/bible/matthew/25#48025013-b" TargetMode="External"/><Relationship Id="rId2" Type="http://schemas.openxmlformats.org/officeDocument/2006/relationships/hyperlink" Target="http://www.usccb.org/bible/matthew/25#48025001-1" TargetMode="External"/><Relationship Id="rId1" Type="http://schemas.openxmlformats.org/officeDocument/2006/relationships/slideLayout" Target="../slideLayouts/slideLayout2.xml"/><Relationship Id="rId6" Type="http://schemas.openxmlformats.org/officeDocument/2006/relationships/hyperlink" Target="http://www.usccb.org/bible/matthew/25#48025011-a" TargetMode="External"/><Relationship Id="rId5" Type="http://schemas.openxmlformats.org/officeDocument/2006/relationships/hyperlink" Target="http://www.usccb.org/bible/matthew/25#48025011-1" TargetMode="External"/><Relationship Id="rId4" Type="http://schemas.openxmlformats.org/officeDocument/2006/relationships/hyperlink" Target="http://www.usccb.org/bible/matthew/25#48025002-1"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www.usccb.org/bible/matthew/25#48025021-d" TargetMode="External"/><Relationship Id="rId3" Type="http://schemas.openxmlformats.org/officeDocument/2006/relationships/hyperlink" Target="http://www.usccb.org/bible/matthew/25#48025014-c" TargetMode="External"/><Relationship Id="rId7" Type="http://schemas.openxmlformats.org/officeDocument/2006/relationships/hyperlink" Target="http://www.usccb.org/bible/matthew/25#48025020-1" TargetMode="External"/><Relationship Id="rId12" Type="http://schemas.openxmlformats.org/officeDocument/2006/relationships/hyperlink" Target="http://www.usccb.org/bible/matthew/25#48025030-1" TargetMode="External"/><Relationship Id="rId2" Type="http://schemas.openxmlformats.org/officeDocument/2006/relationships/hyperlink" Target="http://www.usccb.org/bible/matthew/25#48025014-1" TargetMode="External"/><Relationship Id="rId1" Type="http://schemas.openxmlformats.org/officeDocument/2006/relationships/slideLayout" Target="../slideLayouts/slideLayout2.xml"/><Relationship Id="rId6" Type="http://schemas.openxmlformats.org/officeDocument/2006/relationships/hyperlink" Target="http://www.usccb.org/bible/matthew/25#48025018-1" TargetMode="External"/><Relationship Id="rId11" Type="http://schemas.openxmlformats.org/officeDocument/2006/relationships/hyperlink" Target="http://www.usccb.org/bible/matthew/25#48025029-e" TargetMode="External"/><Relationship Id="rId5" Type="http://schemas.openxmlformats.org/officeDocument/2006/relationships/hyperlink" Target="http://www.usccb.org/bible/matthew/25#48025015-1" TargetMode="External"/><Relationship Id="rId10" Type="http://schemas.openxmlformats.org/officeDocument/2006/relationships/hyperlink" Target="http://www.usccb.org/bible/matthew/25#48025029-1" TargetMode="External"/><Relationship Id="rId4" Type="http://schemas.openxmlformats.org/officeDocument/2006/relationships/hyperlink" Target="http://www.usccb.org/bible/matthew/25#48025014-2" TargetMode="External"/><Relationship Id="rId9" Type="http://schemas.openxmlformats.org/officeDocument/2006/relationships/hyperlink" Target="http://www.usccb.org/bible/matthew/25#48025026-1"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usccb.org/bible/matthew/25#48025040-i" TargetMode="External"/><Relationship Id="rId13" Type="http://schemas.openxmlformats.org/officeDocument/2006/relationships/hyperlink" Target="http://www.usccb.org/bible/matthew/25#48025046-l" TargetMode="External"/><Relationship Id="rId3" Type="http://schemas.openxmlformats.org/officeDocument/2006/relationships/hyperlink" Target="http://www.usccb.org/bible/matthew/25#48025031-f" TargetMode="External"/><Relationship Id="rId7" Type="http://schemas.openxmlformats.org/officeDocument/2006/relationships/hyperlink" Target="http://www.usccb.org/bible/matthew/25#48025037-1" TargetMode="External"/><Relationship Id="rId12" Type="http://schemas.openxmlformats.org/officeDocument/2006/relationships/hyperlink" Target="http://www.usccb.org/bible/matthew/25#48025044-1" TargetMode="External"/><Relationship Id="rId2" Type="http://schemas.openxmlformats.org/officeDocument/2006/relationships/hyperlink" Target="http://www.usccb.org/bible/matthew/25#48025031-1" TargetMode="External"/><Relationship Id="rId1" Type="http://schemas.openxmlformats.org/officeDocument/2006/relationships/slideLayout" Target="../slideLayouts/slideLayout2.xml"/><Relationship Id="rId6" Type="http://schemas.openxmlformats.org/officeDocument/2006/relationships/hyperlink" Target="http://www.usccb.org/bible/matthew/25#48025035-h" TargetMode="External"/><Relationship Id="rId11" Type="http://schemas.openxmlformats.org/officeDocument/2006/relationships/hyperlink" Target="http://www.usccb.org/bible/matthew/25#48025042-k" TargetMode="External"/><Relationship Id="rId5" Type="http://schemas.openxmlformats.org/officeDocument/2006/relationships/hyperlink" Target="http://www.usccb.org/bible/matthew/25#48025032-1" TargetMode="External"/><Relationship Id="rId10" Type="http://schemas.openxmlformats.org/officeDocument/2006/relationships/hyperlink" Target="http://www.usccb.org/bible/matthew/25#48025041-j" TargetMode="External"/><Relationship Id="rId4" Type="http://schemas.openxmlformats.org/officeDocument/2006/relationships/hyperlink" Target="http://www.usccb.org/bible/matthew/25#48025032-g" TargetMode="External"/><Relationship Id="rId9" Type="http://schemas.openxmlformats.org/officeDocument/2006/relationships/hyperlink" Target="http://www.usccb.org/bible/matthew/25#48025041-1"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usccb.org/bible/matthew/26#48026006-1" TargetMode="External"/><Relationship Id="rId3" Type="http://schemas.openxmlformats.org/officeDocument/2006/relationships/hyperlink" Target="http://www.usccb.org/bible/matthew/26#48026001-2" TargetMode="External"/><Relationship Id="rId7" Type="http://schemas.openxmlformats.org/officeDocument/2006/relationships/hyperlink" Target="http://www.usccb.org/bible/matthew/26#48026005-1" TargetMode="External"/><Relationship Id="rId2" Type="http://schemas.openxmlformats.org/officeDocument/2006/relationships/hyperlink" Target="http://www.usccb.org/bible/matthew/26#48026001-1" TargetMode="External"/><Relationship Id="rId1" Type="http://schemas.openxmlformats.org/officeDocument/2006/relationships/slideLayout" Target="../slideLayouts/slideLayout2.xml"/><Relationship Id="rId6" Type="http://schemas.openxmlformats.org/officeDocument/2006/relationships/hyperlink" Target="http://www.usccb.org/bible/matthew/26#48026004-b" TargetMode="External"/><Relationship Id="rId11" Type="http://schemas.openxmlformats.org/officeDocument/2006/relationships/hyperlink" Target="http://www.usccb.org/bible/matthew/26#48026012-1" TargetMode="External"/><Relationship Id="rId5" Type="http://schemas.openxmlformats.org/officeDocument/2006/relationships/hyperlink" Target="http://www.usccb.org/bible/matthew/26#48026003-1" TargetMode="External"/><Relationship Id="rId10" Type="http://schemas.openxmlformats.org/officeDocument/2006/relationships/hyperlink" Target="http://www.usccb.org/bible/matthew/26#48026011-d" TargetMode="External"/><Relationship Id="rId4" Type="http://schemas.openxmlformats.org/officeDocument/2006/relationships/hyperlink" Target="http://www.usccb.org/bible/matthew/26#48026002-a" TargetMode="External"/><Relationship Id="rId9" Type="http://schemas.openxmlformats.org/officeDocument/2006/relationships/hyperlink" Target="http://www.usccb.org/bible/matthew/26#48026006-c"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usccb.org/bible/matthew/26#48026017-h" TargetMode="External"/><Relationship Id="rId13" Type="http://schemas.openxmlformats.org/officeDocument/2006/relationships/hyperlink" Target="http://www.usccb.org/bible/matthew/26#48026025-1" TargetMode="External"/><Relationship Id="rId18" Type="http://schemas.openxmlformats.org/officeDocument/2006/relationships/hyperlink" Target="http://www.usccb.org/bible/matthew/26#48026027-1" TargetMode="External"/><Relationship Id="rId3" Type="http://schemas.openxmlformats.org/officeDocument/2006/relationships/hyperlink" Target="http://www.usccb.org/bible/matthew/26#48026014-1" TargetMode="External"/><Relationship Id="rId21" Type="http://schemas.openxmlformats.org/officeDocument/2006/relationships/hyperlink" Target="http://www.usccb.org/bible/matthew/26#48026030-1" TargetMode="External"/><Relationship Id="rId7" Type="http://schemas.openxmlformats.org/officeDocument/2006/relationships/hyperlink" Target="http://www.usccb.org/bible/matthew/26#48026017-1" TargetMode="External"/><Relationship Id="rId12" Type="http://schemas.openxmlformats.org/officeDocument/2006/relationships/hyperlink" Target="http://www.usccb.org/bible/matthew/26#48026024-i" TargetMode="External"/><Relationship Id="rId17" Type="http://schemas.openxmlformats.org/officeDocument/2006/relationships/hyperlink" Target="http://www.usccb.org/bible/matthew/26#48026026-k" TargetMode="External"/><Relationship Id="rId2" Type="http://schemas.openxmlformats.org/officeDocument/2006/relationships/hyperlink" Target="http://www.usccb.org/bible/matthew/26#48026014-e" TargetMode="External"/><Relationship Id="rId16" Type="http://schemas.openxmlformats.org/officeDocument/2006/relationships/hyperlink" Target="http://www.usccb.org/bible/matthew/26#48026026-2" TargetMode="External"/><Relationship Id="rId20" Type="http://schemas.openxmlformats.org/officeDocument/2006/relationships/hyperlink" Target="http://www.usccb.org/bible/matthew/26#48026029-1" TargetMode="External"/><Relationship Id="rId1" Type="http://schemas.openxmlformats.org/officeDocument/2006/relationships/slideLayout" Target="../slideLayouts/slideLayout2.xml"/><Relationship Id="rId6" Type="http://schemas.openxmlformats.org/officeDocument/2006/relationships/hyperlink" Target="http://www.usccb.org/bible/matthew/26#48026017-g" TargetMode="External"/><Relationship Id="rId11" Type="http://schemas.openxmlformats.org/officeDocument/2006/relationships/hyperlink" Target="http://www.usccb.org/bible/matthew/26#48026024-1" TargetMode="External"/><Relationship Id="rId5" Type="http://schemas.openxmlformats.org/officeDocument/2006/relationships/hyperlink" Target="http://www.usccb.org/bible/matthew/26#48026015-f" TargetMode="External"/><Relationship Id="rId15" Type="http://schemas.openxmlformats.org/officeDocument/2006/relationships/hyperlink" Target="http://www.usccb.org/bible/matthew/26#48026026-j" TargetMode="External"/><Relationship Id="rId10" Type="http://schemas.openxmlformats.org/officeDocument/2006/relationships/hyperlink" Target="http://www.usccb.org/bible/matthew/26#48026021-1" TargetMode="External"/><Relationship Id="rId19" Type="http://schemas.openxmlformats.org/officeDocument/2006/relationships/hyperlink" Target="http://www.usccb.org/bible/matthew/26#48026028-l" TargetMode="External"/><Relationship Id="rId4" Type="http://schemas.openxmlformats.org/officeDocument/2006/relationships/hyperlink" Target="http://www.usccb.org/bible/matthew/26#48026015-1" TargetMode="External"/><Relationship Id="rId9" Type="http://schemas.openxmlformats.org/officeDocument/2006/relationships/hyperlink" Target="http://www.usccb.org/bible/matthew/26#48026018-1" TargetMode="External"/><Relationship Id="rId14" Type="http://schemas.openxmlformats.org/officeDocument/2006/relationships/hyperlink" Target="http://www.usccb.org/bible/matthew/26#4802602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aria-garcia.com/web-tierra-santa/betsaida-kursi.htm"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www.usccb.org/bible/matthew/26#48026036-1" TargetMode="External"/><Relationship Id="rId13" Type="http://schemas.openxmlformats.org/officeDocument/2006/relationships/hyperlink" Target="http://www.usccb.org/bible/matthew/26#48026037-1" TargetMode="External"/><Relationship Id="rId18" Type="http://schemas.openxmlformats.org/officeDocument/2006/relationships/hyperlink" Target="http://www.usccb.org/bible/matthew/26#48026041-1" TargetMode="External"/><Relationship Id="rId3" Type="http://schemas.openxmlformats.org/officeDocument/2006/relationships/hyperlink" Target="http://www.usccb.org/bible/matthew/26#48026031-1" TargetMode="External"/><Relationship Id="rId21" Type="http://schemas.openxmlformats.org/officeDocument/2006/relationships/hyperlink" Target="http://www.usccb.org/bible/matthew/26#48026045-w" TargetMode="External"/><Relationship Id="rId7" Type="http://schemas.openxmlformats.org/officeDocument/2006/relationships/hyperlink" Target="http://www.usccb.org/bible/matthew/26#48026034-p" TargetMode="External"/><Relationship Id="rId12" Type="http://schemas.openxmlformats.org/officeDocument/2006/relationships/hyperlink" Target="http://www.usccb.org/bible/matthew/26#48026037-s" TargetMode="External"/><Relationship Id="rId17" Type="http://schemas.openxmlformats.org/officeDocument/2006/relationships/hyperlink" Target="http://www.usccb.org/bible/matthew/26#48026039-1" TargetMode="External"/><Relationship Id="rId2" Type="http://schemas.openxmlformats.org/officeDocument/2006/relationships/hyperlink" Target="http://www.usccb.org/bible/matthew/26#48026031-m" TargetMode="External"/><Relationship Id="rId16" Type="http://schemas.openxmlformats.org/officeDocument/2006/relationships/hyperlink" Target="http://www.usccb.org/bible/matthew/26#48026039-u" TargetMode="External"/><Relationship Id="rId20" Type="http://schemas.openxmlformats.org/officeDocument/2006/relationships/hyperlink" Target="http://www.usccb.org/bible/matthew/26#48026042-v" TargetMode="External"/><Relationship Id="rId1" Type="http://schemas.openxmlformats.org/officeDocument/2006/relationships/slideLayout" Target="../slideLayouts/slideLayout2.xml"/><Relationship Id="rId6" Type="http://schemas.openxmlformats.org/officeDocument/2006/relationships/hyperlink" Target="http://www.usccb.org/bible/matthew/26#48026034-o" TargetMode="External"/><Relationship Id="rId11" Type="http://schemas.openxmlformats.org/officeDocument/2006/relationships/hyperlink" Target="http://www.usccb.org/bible/matthew/26#48026036-r" TargetMode="External"/><Relationship Id="rId5" Type="http://schemas.openxmlformats.org/officeDocument/2006/relationships/hyperlink" Target="http://www.usccb.org/bible/matthew/26#48026034-1" TargetMode="External"/><Relationship Id="rId15" Type="http://schemas.openxmlformats.org/officeDocument/2006/relationships/hyperlink" Target="http://www.usccb.org/bible/matthew/26#48026038-1" TargetMode="External"/><Relationship Id="rId10" Type="http://schemas.openxmlformats.org/officeDocument/2006/relationships/hyperlink" Target="http://www.usccb.org/bible/matthew/26#48026036-2" TargetMode="External"/><Relationship Id="rId19" Type="http://schemas.openxmlformats.org/officeDocument/2006/relationships/hyperlink" Target="http://www.usccb.org/bible/matthew/26#48026042-1" TargetMode="External"/><Relationship Id="rId4" Type="http://schemas.openxmlformats.org/officeDocument/2006/relationships/hyperlink" Target="http://www.usccb.org/bible/matthew/26#48026031-n" TargetMode="External"/><Relationship Id="rId9" Type="http://schemas.openxmlformats.org/officeDocument/2006/relationships/hyperlink" Target="http://www.usccb.org/bible/matthew/26#48026036-q" TargetMode="External"/><Relationship Id="rId14" Type="http://schemas.openxmlformats.org/officeDocument/2006/relationships/hyperlink" Target="http://www.usccb.org/bible/matthew/26#48026038-t"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usccb.org/bible/matthew/26#48026049-1" TargetMode="External"/><Relationship Id="rId2" Type="http://schemas.openxmlformats.org/officeDocument/2006/relationships/hyperlink" Target="http://www.usccb.org/bible/matthew/26#48026047-x" TargetMode="External"/><Relationship Id="rId1" Type="http://schemas.openxmlformats.org/officeDocument/2006/relationships/slideLayout" Target="../slideLayouts/slideLayout2.xml"/><Relationship Id="rId5" Type="http://schemas.openxmlformats.org/officeDocument/2006/relationships/hyperlink" Target="http://www.usccb.org/bible/matthew/26#48026056-y" TargetMode="External"/><Relationship Id="rId4" Type="http://schemas.openxmlformats.org/officeDocument/2006/relationships/hyperlink" Target="http://www.usccb.org/bible/matthew/26#48026055-1"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www.usccb.org/bible/matthew/26#48026063-b" TargetMode="External"/><Relationship Id="rId13" Type="http://schemas.openxmlformats.org/officeDocument/2006/relationships/hyperlink" Target="http://www.usccb.org/bible/matthew/26#48026067-1" TargetMode="External"/><Relationship Id="rId3" Type="http://schemas.openxmlformats.org/officeDocument/2006/relationships/hyperlink" Target="http://www.usccb.org/bible/matthew/26#48026057-z" TargetMode="External"/><Relationship Id="rId7" Type="http://schemas.openxmlformats.org/officeDocument/2006/relationships/hyperlink" Target="http://www.usccb.org/bible/matthew/26#48026060-1" TargetMode="External"/><Relationship Id="rId12" Type="http://schemas.openxmlformats.org/officeDocument/2006/relationships/hyperlink" Target="http://www.usccb.org/bible/matthew/26#48026065-1" TargetMode="External"/><Relationship Id="rId2" Type="http://schemas.openxmlformats.org/officeDocument/2006/relationships/hyperlink" Target="http://www.usccb.org/bible/matthew/26#48026057-1" TargetMode="External"/><Relationship Id="rId1" Type="http://schemas.openxmlformats.org/officeDocument/2006/relationships/slideLayout" Target="../slideLayouts/slideLayout2.xml"/><Relationship Id="rId6" Type="http://schemas.openxmlformats.org/officeDocument/2006/relationships/hyperlink" Target="http://www.usccb.org/bible/matthew/26#48026060-a" TargetMode="External"/><Relationship Id="rId11" Type="http://schemas.openxmlformats.org/officeDocument/2006/relationships/hyperlink" Target="http://www.usccb.org/bible/matthew/26#48026064-1" TargetMode="External"/><Relationship Id="rId5" Type="http://schemas.openxmlformats.org/officeDocument/2006/relationships/hyperlink" Target="http://www.usccb.org/bible/matthew/26#48026059-1" TargetMode="External"/><Relationship Id="rId10" Type="http://schemas.openxmlformats.org/officeDocument/2006/relationships/hyperlink" Target="http://www.usccb.org/bible/matthew/26#48026064-c" TargetMode="External"/><Relationship Id="rId4" Type="http://schemas.openxmlformats.org/officeDocument/2006/relationships/hyperlink" Target="http://www.usccb.org/bible/matthew/26#48026057-2" TargetMode="External"/><Relationship Id="rId9" Type="http://schemas.openxmlformats.org/officeDocument/2006/relationships/hyperlink" Target="http://www.usccb.org/bible/matthew/26#48026063-1" TargetMode="External"/><Relationship Id="rId14" Type="http://schemas.openxmlformats.org/officeDocument/2006/relationships/hyperlink" Target="http://www.usccb.org/bible/matthew/26#48026067-d"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usccb.org/bible/matthew/26#48026070-1" TargetMode="External"/><Relationship Id="rId2" Type="http://schemas.openxmlformats.org/officeDocument/2006/relationships/hyperlink" Target="http://www.usccb.org/bible/matthew/26#48026069-e" TargetMode="External"/><Relationship Id="rId1" Type="http://schemas.openxmlformats.org/officeDocument/2006/relationships/slideLayout" Target="../slideLayouts/slideLayout2.xml"/><Relationship Id="rId5" Type="http://schemas.openxmlformats.org/officeDocument/2006/relationships/hyperlink" Target="http://www.usccb.org/bible/matthew/26#48026075-f" TargetMode="External"/><Relationship Id="rId4" Type="http://schemas.openxmlformats.org/officeDocument/2006/relationships/hyperlink" Target="http://www.usccb.org/bible/matthew/26#48026073-1"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www.usccb.org/bible/matthew/27#48027005-1" TargetMode="External"/><Relationship Id="rId13" Type="http://schemas.openxmlformats.org/officeDocument/2006/relationships/hyperlink" Target="http://www.usccb.org/bible/matthew/27#48027012-f" TargetMode="External"/><Relationship Id="rId3" Type="http://schemas.openxmlformats.org/officeDocument/2006/relationships/hyperlink" Target="http://www.usccb.org/bible/matthew/27#48027001-a" TargetMode="External"/><Relationship Id="rId7" Type="http://schemas.openxmlformats.org/officeDocument/2006/relationships/hyperlink" Target="http://www.usccb.org/bible/matthew/27#48027003-c" TargetMode="External"/><Relationship Id="rId12" Type="http://schemas.openxmlformats.org/officeDocument/2006/relationships/hyperlink" Target="http://www.usccb.org/bible/matthew/27#48027011-1" TargetMode="External"/><Relationship Id="rId2" Type="http://schemas.openxmlformats.org/officeDocument/2006/relationships/hyperlink" Target="http://www.usccb.org/bible/matthew/27#48027001-1" TargetMode="External"/><Relationship Id="rId1" Type="http://schemas.openxmlformats.org/officeDocument/2006/relationships/slideLayout" Target="../slideLayouts/slideLayout2.xml"/><Relationship Id="rId6" Type="http://schemas.openxmlformats.org/officeDocument/2006/relationships/hyperlink" Target="http://www.usccb.org/bible/matthew/27#48027003-1" TargetMode="External"/><Relationship Id="rId11" Type="http://schemas.openxmlformats.org/officeDocument/2006/relationships/hyperlink" Target="http://www.usccb.org/bible/matthew/27#48027011-e" TargetMode="External"/><Relationship Id="rId5" Type="http://schemas.openxmlformats.org/officeDocument/2006/relationships/hyperlink" Target="http://www.usccb.org/bible/matthew/27#48027003-b" TargetMode="External"/><Relationship Id="rId10" Type="http://schemas.openxmlformats.org/officeDocument/2006/relationships/hyperlink" Target="http://www.usccb.org/bible/matthew/27#48027010-d" TargetMode="External"/><Relationship Id="rId4" Type="http://schemas.openxmlformats.org/officeDocument/2006/relationships/hyperlink" Target="http://www.usccb.org/bible/matthew/27#48027001-2" TargetMode="External"/><Relationship Id="rId9" Type="http://schemas.openxmlformats.org/officeDocument/2006/relationships/hyperlink" Target="http://www.usccb.org/bible/matthew/27#48027009-1" TargetMode="External"/><Relationship Id="rId14" Type="http://schemas.openxmlformats.org/officeDocument/2006/relationships/hyperlink" Target="http://www.usccb.org/bible/matthew/27#48027012-1"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www.usccb.org/bible/matthew/27#48027022-1" TargetMode="External"/><Relationship Id="rId13" Type="http://schemas.openxmlformats.org/officeDocument/2006/relationships/hyperlink" Target="http://www.usccb.org/bible/matthew/27#48027027-1" TargetMode="External"/><Relationship Id="rId18" Type="http://schemas.openxmlformats.org/officeDocument/2006/relationships/hyperlink" Target="http://www.usccb.org/bible/matthew/27#48027030-1" TargetMode="External"/><Relationship Id="rId3" Type="http://schemas.openxmlformats.org/officeDocument/2006/relationships/hyperlink" Target="http://www.usccb.org/bible/matthew/27#48027015-g" TargetMode="External"/><Relationship Id="rId7" Type="http://schemas.openxmlformats.org/officeDocument/2006/relationships/hyperlink" Target="http://www.usccb.org/bible/matthew/27#48027020-h" TargetMode="External"/><Relationship Id="rId12" Type="http://schemas.openxmlformats.org/officeDocument/2006/relationships/hyperlink" Target="http://www.usccb.org/bible/matthew/27#48027027-j" TargetMode="External"/><Relationship Id="rId17" Type="http://schemas.openxmlformats.org/officeDocument/2006/relationships/hyperlink" Target="http://www.usccb.org/bible/matthew/27#48027030-l" TargetMode="External"/><Relationship Id="rId2" Type="http://schemas.openxmlformats.org/officeDocument/2006/relationships/hyperlink" Target="http://www.usccb.org/bible/matthew/27#48027015-1" TargetMode="External"/><Relationship Id="rId16" Type="http://schemas.openxmlformats.org/officeDocument/2006/relationships/hyperlink" Target="http://www.usccb.org/bible/matthew/27#48027029-1" TargetMode="External"/><Relationship Id="rId20" Type="http://schemas.openxmlformats.org/officeDocument/2006/relationships/hyperlink" Target="http://www.usccb.org/bible/matthew/27#48027032-m" TargetMode="External"/><Relationship Id="rId1" Type="http://schemas.openxmlformats.org/officeDocument/2006/relationships/slideLayout" Target="../slideLayouts/slideLayout2.xml"/><Relationship Id="rId6" Type="http://schemas.openxmlformats.org/officeDocument/2006/relationships/hyperlink" Target="http://www.usccb.org/bible/matthew/27#48027019-1" TargetMode="External"/><Relationship Id="rId11" Type="http://schemas.openxmlformats.org/officeDocument/2006/relationships/hyperlink" Target="http://www.usccb.org/bible/matthew/27#48027026-1" TargetMode="External"/><Relationship Id="rId5" Type="http://schemas.openxmlformats.org/officeDocument/2006/relationships/hyperlink" Target="http://www.usccb.org/bible/matthew/27#48027018-1" TargetMode="External"/><Relationship Id="rId15" Type="http://schemas.openxmlformats.org/officeDocument/2006/relationships/hyperlink" Target="http://www.usccb.org/bible/matthew/27#48027029-k" TargetMode="External"/><Relationship Id="rId10" Type="http://schemas.openxmlformats.org/officeDocument/2006/relationships/hyperlink" Target="http://www.usccb.org/bible/matthew/27#48027024-i" TargetMode="External"/><Relationship Id="rId19" Type="http://schemas.openxmlformats.org/officeDocument/2006/relationships/hyperlink" Target="http://www.usccb.org/bible/matthew/27#48027032-1" TargetMode="External"/><Relationship Id="rId4" Type="http://schemas.openxmlformats.org/officeDocument/2006/relationships/hyperlink" Target="http://www.usccb.org/bible/matthew/27#48027016-1" TargetMode="External"/><Relationship Id="rId9" Type="http://schemas.openxmlformats.org/officeDocument/2006/relationships/hyperlink" Target="http://www.usccb.org/bible/matthew/27#48027024-1" TargetMode="External"/><Relationship Id="rId14" Type="http://schemas.openxmlformats.org/officeDocument/2006/relationships/hyperlink" Target="http://www.usccb.org/bible/matthew/27#48027028-1"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www.usccb.org/bible/matthew/27#48027038-1" TargetMode="External"/><Relationship Id="rId13" Type="http://schemas.openxmlformats.org/officeDocument/2006/relationships/hyperlink" Target="http://www.usccb.org/bible/matthew/27#48027043-1" TargetMode="External"/><Relationship Id="rId18" Type="http://schemas.openxmlformats.org/officeDocument/2006/relationships/hyperlink" Target="http://www.usccb.org/bible/matthew/27#48027046-v" TargetMode="External"/><Relationship Id="rId26" Type="http://schemas.openxmlformats.org/officeDocument/2006/relationships/hyperlink" Target="http://www.usccb.org/bible/matthew/27#48027054-1" TargetMode="External"/><Relationship Id="rId3" Type="http://schemas.openxmlformats.org/officeDocument/2006/relationships/hyperlink" Target="http://www.usccb.org/bible/matthew/27#48027034-o" TargetMode="External"/><Relationship Id="rId21" Type="http://schemas.openxmlformats.org/officeDocument/2006/relationships/hyperlink" Target="http://www.usccb.org/bible/matthew/27#48027048-w" TargetMode="External"/><Relationship Id="rId7" Type="http://schemas.openxmlformats.org/officeDocument/2006/relationships/hyperlink" Target="http://www.usccb.org/bible/matthew/27#48027037-1" TargetMode="External"/><Relationship Id="rId12" Type="http://schemas.openxmlformats.org/officeDocument/2006/relationships/hyperlink" Target="http://www.usccb.org/bible/matthew/27#48027042-1" TargetMode="External"/><Relationship Id="rId17" Type="http://schemas.openxmlformats.org/officeDocument/2006/relationships/hyperlink" Target="http://www.usccb.org/bible/matthew/27#48027045-u" TargetMode="External"/><Relationship Id="rId25" Type="http://schemas.openxmlformats.org/officeDocument/2006/relationships/hyperlink" Target="http://www.usccb.org/bible/matthew/27#48027052-y" TargetMode="External"/><Relationship Id="rId2" Type="http://schemas.openxmlformats.org/officeDocument/2006/relationships/hyperlink" Target="http://www.usccb.org/bible/matthew/27#48027033-n" TargetMode="External"/><Relationship Id="rId16" Type="http://schemas.openxmlformats.org/officeDocument/2006/relationships/hyperlink" Target="http://www.usccb.org/bible/matthew/27#48027045-t" TargetMode="External"/><Relationship Id="rId20" Type="http://schemas.openxmlformats.org/officeDocument/2006/relationships/hyperlink" Target="http://www.usccb.org/bible/matthew/27#48027047-1" TargetMode="External"/><Relationship Id="rId1" Type="http://schemas.openxmlformats.org/officeDocument/2006/relationships/slideLayout" Target="../slideLayouts/slideLayout2.xml"/><Relationship Id="rId6" Type="http://schemas.openxmlformats.org/officeDocument/2006/relationships/hyperlink" Target="http://www.usccb.org/bible/matthew/27#48027035-1" TargetMode="External"/><Relationship Id="rId11" Type="http://schemas.openxmlformats.org/officeDocument/2006/relationships/hyperlink" Target="http://www.usccb.org/bible/matthew/27#48027040-r" TargetMode="External"/><Relationship Id="rId24" Type="http://schemas.openxmlformats.org/officeDocument/2006/relationships/hyperlink" Target="http://www.usccb.org/bible/matthew/27#48027051-1" TargetMode="External"/><Relationship Id="rId5" Type="http://schemas.openxmlformats.org/officeDocument/2006/relationships/hyperlink" Target="http://www.usccb.org/bible/matthew/27#48027035-p" TargetMode="External"/><Relationship Id="rId15" Type="http://schemas.openxmlformats.org/officeDocument/2006/relationships/hyperlink" Target="http://www.usccb.org/bible/matthew/27#48027045-1" TargetMode="External"/><Relationship Id="rId23" Type="http://schemas.openxmlformats.org/officeDocument/2006/relationships/hyperlink" Target="http://www.usccb.org/bible/matthew/27#48027051-x" TargetMode="External"/><Relationship Id="rId28" Type="http://schemas.openxmlformats.org/officeDocument/2006/relationships/hyperlink" Target="http://www.usccb.org/bible/matthew/27#48027056-z" TargetMode="External"/><Relationship Id="rId10" Type="http://schemas.openxmlformats.org/officeDocument/2006/relationships/hyperlink" Target="http://www.usccb.org/bible/matthew/27#48027039-q" TargetMode="External"/><Relationship Id="rId19" Type="http://schemas.openxmlformats.org/officeDocument/2006/relationships/hyperlink" Target="http://www.usccb.org/bible/matthew/27#48027046-1" TargetMode="External"/><Relationship Id="rId4" Type="http://schemas.openxmlformats.org/officeDocument/2006/relationships/hyperlink" Target="http://www.usccb.org/bible/matthew/27#48027034-1" TargetMode="External"/><Relationship Id="rId9" Type="http://schemas.openxmlformats.org/officeDocument/2006/relationships/hyperlink" Target="http://www.usccb.org/bible/matthew/27#48027039-1" TargetMode="External"/><Relationship Id="rId14" Type="http://schemas.openxmlformats.org/officeDocument/2006/relationships/hyperlink" Target="http://www.usccb.org/bible/matthew/27#48027043-s" TargetMode="External"/><Relationship Id="rId22" Type="http://schemas.openxmlformats.org/officeDocument/2006/relationships/hyperlink" Target="http://www.usccb.org/bible/matthew/27#48027050-1" TargetMode="External"/><Relationship Id="rId27" Type="http://schemas.openxmlformats.org/officeDocument/2006/relationships/hyperlink" Target="http://www.usccb.org/bible/matthew/27#48027055-1"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www.usccb.org/bible/matthew/27#48027064-1" TargetMode="External"/><Relationship Id="rId3" Type="http://schemas.openxmlformats.org/officeDocument/2006/relationships/hyperlink" Target="http://www.usccb.org/bible/matthew/27#48027057-a" TargetMode="External"/><Relationship Id="rId7" Type="http://schemas.openxmlformats.org/officeDocument/2006/relationships/hyperlink" Target="http://www.usccb.org/bible/matthew/27#48027063-c" TargetMode="External"/><Relationship Id="rId2" Type="http://schemas.openxmlformats.org/officeDocument/2006/relationships/hyperlink" Target="http://www.usccb.org/bible/matthew/27#48027057-1" TargetMode="External"/><Relationship Id="rId1" Type="http://schemas.openxmlformats.org/officeDocument/2006/relationships/slideLayout" Target="../slideLayouts/slideLayout2.xml"/><Relationship Id="rId6" Type="http://schemas.openxmlformats.org/officeDocument/2006/relationships/hyperlink" Target="http://www.usccb.org/bible/matthew/27#48027062-2" TargetMode="External"/><Relationship Id="rId5" Type="http://schemas.openxmlformats.org/officeDocument/2006/relationships/hyperlink" Target="http://www.usccb.org/bible/matthew/27#48027062-1" TargetMode="External"/><Relationship Id="rId4" Type="http://schemas.openxmlformats.org/officeDocument/2006/relationships/hyperlink" Target="http://www.usccb.org/bible/matthew/27#48027057-b" TargetMode="External"/><Relationship Id="rId9" Type="http://schemas.openxmlformats.org/officeDocument/2006/relationships/hyperlink" Target="http://www.usccb.org/bible/matthew/27#48027065-1"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www.usccb.org/bible/matthew/28#48028007-d" TargetMode="External"/><Relationship Id="rId3" Type="http://schemas.openxmlformats.org/officeDocument/2006/relationships/hyperlink" Target="http://www.usccb.org/bible/matthew/28#48028001-2" TargetMode="External"/><Relationship Id="rId7" Type="http://schemas.openxmlformats.org/officeDocument/2006/relationships/hyperlink" Target="http://www.usccb.org/bible/matthew/28#48028006-1" TargetMode="External"/><Relationship Id="rId12" Type="http://schemas.openxmlformats.org/officeDocument/2006/relationships/hyperlink" Target="http://www.usccb.org/bible/matthew/28#48028011-1" TargetMode="External"/><Relationship Id="rId2" Type="http://schemas.openxmlformats.org/officeDocument/2006/relationships/hyperlink" Target="http://www.usccb.org/bible/matthew/28#48028001-a" TargetMode="External"/><Relationship Id="rId1" Type="http://schemas.openxmlformats.org/officeDocument/2006/relationships/slideLayout" Target="../slideLayouts/slideLayout2.xml"/><Relationship Id="rId6" Type="http://schemas.openxmlformats.org/officeDocument/2006/relationships/hyperlink" Target="http://www.usccb.org/bible/matthew/28#48028003-c" TargetMode="External"/><Relationship Id="rId11" Type="http://schemas.openxmlformats.org/officeDocument/2006/relationships/hyperlink" Target="http://www.usccb.org/bible/matthew/28#48028009-e" TargetMode="External"/><Relationship Id="rId5" Type="http://schemas.openxmlformats.org/officeDocument/2006/relationships/hyperlink" Target="http://www.usccb.org/bible/matthew/28#48028002-b" TargetMode="External"/><Relationship Id="rId10" Type="http://schemas.openxmlformats.org/officeDocument/2006/relationships/hyperlink" Target="http://www.usccb.org/bible/matthew/28#48028009-1" TargetMode="External"/><Relationship Id="rId4" Type="http://schemas.openxmlformats.org/officeDocument/2006/relationships/hyperlink" Target="http://www.usccb.org/bible/matthew/28#48028002-1" TargetMode="External"/><Relationship Id="rId9" Type="http://schemas.openxmlformats.org/officeDocument/2006/relationships/hyperlink" Target="http://www.usccb.org/bible/matthew/28#48028008-1"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www.usccb.org/bible/matthew/28#48028019-h" TargetMode="External"/><Relationship Id="rId3" Type="http://schemas.openxmlformats.org/officeDocument/2006/relationships/hyperlink" Target="http://www.usccb.org/bible/matthew/28#48028016-f" TargetMode="External"/><Relationship Id="rId7" Type="http://schemas.openxmlformats.org/officeDocument/2006/relationships/hyperlink" Target="http://www.usccb.org/bible/matthew/28#48028018-g" TargetMode="External"/><Relationship Id="rId2" Type="http://schemas.openxmlformats.org/officeDocument/2006/relationships/hyperlink" Target="http://www.usccb.org/bible/matthew/28#48028016-1" TargetMode="External"/><Relationship Id="rId1" Type="http://schemas.openxmlformats.org/officeDocument/2006/relationships/slideLayout" Target="../slideLayouts/slideLayout2.xml"/><Relationship Id="rId6" Type="http://schemas.openxmlformats.org/officeDocument/2006/relationships/hyperlink" Target="http://www.usccb.org/bible/matthew/28#48028018-1" TargetMode="External"/><Relationship Id="rId11" Type="http://schemas.openxmlformats.org/officeDocument/2006/relationships/hyperlink" Target="http://www.usccb.org/bible/matthew/28#48028020-1" TargetMode="External"/><Relationship Id="rId5" Type="http://schemas.openxmlformats.org/officeDocument/2006/relationships/hyperlink" Target="http://www.usccb.org/bible/matthew/28#48028017-1" TargetMode="External"/><Relationship Id="rId10" Type="http://schemas.openxmlformats.org/officeDocument/2006/relationships/hyperlink" Target="http://www.usccb.org/bible/matthew/28#48028020-i" TargetMode="External"/><Relationship Id="rId4" Type="http://schemas.openxmlformats.org/officeDocument/2006/relationships/hyperlink" Target="http://www.usccb.org/bible/matthew/28#48028016-2" TargetMode="External"/><Relationship Id="rId9" Type="http://schemas.openxmlformats.org/officeDocument/2006/relationships/hyperlink" Target="http://www.usccb.org/bible/matthew/28#48028019-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6000" b="-6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280F-12AB-46D9-87DC-9C471A899976}"/>
              </a:ext>
            </a:extLst>
          </p:cNvPr>
          <p:cNvSpPr>
            <a:spLocks noGrp="1"/>
          </p:cNvSpPr>
          <p:nvPr>
            <p:ph type="ctrTitle"/>
          </p:nvPr>
        </p:nvSpPr>
        <p:spPr>
          <a:xfrm>
            <a:off x="304801" y="2630079"/>
            <a:ext cx="11534774" cy="2289584"/>
          </a:xfrm>
        </p:spPr>
        <p:txBody>
          <a:bodyPr>
            <a:normAutofit/>
          </a:bodyPr>
          <a:lstStyle/>
          <a:p>
            <a:r>
              <a:rPr lang="es-US" sz="8000" b="1" dirty="0" err="1">
                <a:ln w="38100">
                  <a:solidFill>
                    <a:schemeClr val="tx1"/>
                  </a:solidFill>
                </a:ln>
                <a:solidFill>
                  <a:schemeClr val="accent2">
                    <a:lumMod val="75000"/>
                  </a:schemeClr>
                </a:solidFill>
                <a:latin typeface="Abadi" panose="020B0604020104020204" pitchFamily="34" charset="0"/>
              </a:rPr>
              <a:t>The</a:t>
            </a:r>
            <a:r>
              <a:rPr lang="es-US" sz="8000" b="1" dirty="0">
                <a:ln w="38100">
                  <a:solidFill>
                    <a:schemeClr val="tx1"/>
                  </a:solidFill>
                </a:ln>
                <a:solidFill>
                  <a:schemeClr val="accent2">
                    <a:lumMod val="75000"/>
                  </a:schemeClr>
                </a:solidFill>
                <a:latin typeface="Abadi" panose="020B0604020104020204" pitchFamily="34" charset="0"/>
              </a:rPr>
              <a:t> </a:t>
            </a:r>
            <a:r>
              <a:rPr lang="es-US" sz="8000" b="1" dirty="0" err="1">
                <a:ln w="38100">
                  <a:solidFill>
                    <a:schemeClr val="tx1"/>
                  </a:solidFill>
                </a:ln>
                <a:solidFill>
                  <a:schemeClr val="accent2">
                    <a:lumMod val="75000"/>
                  </a:schemeClr>
                </a:solidFill>
                <a:latin typeface="Abadi" panose="020B0604020104020204" pitchFamily="34" charset="0"/>
              </a:rPr>
              <a:t>Gospel</a:t>
            </a:r>
            <a:r>
              <a:rPr lang="es-US" sz="8000" b="1" dirty="0">
                <a:ln w="38100">
                  <a:solidFill>
                    <a:schemeClr val="tx1"/>
                  </a:solidFill>
                </a:ln>
                <a:solidFill>
                  <a:schemeClr val="accent2">
                    <a:lumMod val="75000"/>
                  </a:schemeClr>
                </a:solidFill>
                <a:latin typeface="Abadi" panose="020B0604020104020204" pitchFamily="34" charset="0"/>
              </a:rPr>
              <a:t> </a:t>
            </a:r>
            <a:r>
              <a:rPr lang="es-US" sz="8000" b="1" dirty="0" err="1">
                <a:ln w="38100">
                  <a:solidFill>
                    <a:schemeClr val="tx1"/>
                  </a:solidFill>
                </a:ln>
                <a:solidFill>
                  <a:schemeClr val="accent2">
                    <a:lumMod val="75000"/>
                  </a:schemeClr>
                </a:solidFill>
                <a:latin typeface="Abadi" panose="020B0604020104020204" pitchFamily="34" charset="0"/>
              </a:rPr>
              <a:t>According</a:t>
            </a:r>
            <a:r>
              <a:rPr lang="es-US" sz="8000" b="1" dirty="0">
                <a:ln w="38100">
                  <a:solidFill>
                    <a:schemeClr val="tx1"/>
                  </a:solidFill>
                </a:ln>
                <a:solidFill>
                  <a:schemeClr val="accent2">
                    <a:lumMod val="75000"/>
                  </a:schemeClr>
                </a:solidFill>
                <a:latin typeface="Abadi" panose="020B0604020104020204" pitchFamily="34" charset="0"/>
              </a:rPr>
              <a:t> </a:t>
            </a:r>
            <a:r>
              <a:rPr lang="es-US" sz="8000" b="1" dirty="0" err="1">
                <a:ln w="38100">
                  <a:solidFill>
                    <a:schemeClr val="tx1"/>
                  </a:solidFill>
                </a:ln>
                <a:solidFill>
                  <a:schemeClr val="accent2">
                    <a:lumMod val="75000"/>
                  </a:schemeClr>
                </a:solidFill>
                <a:latin typeface="Abadi" panose="020B0604020104020204" pitchFamily="34" charset="0"/>
              </a:rPr>
              <a:t>to</a:t>
            </a:r>
            <a:r>
              <a:rPr lang="es-US" sz="8000" b="1" dirty="0">
                <a:ln w="38100">
                  <a:solidFill>
                    <a:schemeClr val="tx1"/>
                  </a:solidFill>
                </a:ln>
                <a:solidFill>
                  <a:schemeClr val="accent2">
                    <a:lumMod val="75000"/>
                  </a:schemeClr>
                </a:solidFill>
                <a:latin typeface="Abadi" panose="020B0604020104020204" pitchFamily="34" charset="0"/>
              </a:rPr>
              <a:t> Saint Matthew</a:t>
            </a:r>
          </a:p>
        </p:txBody>
      </p:sp>
    </p:spTree>
    <p:extLst>
      <p:ext uri="{BB962C8B-B14F-4D97-AF65-F5344CB8AC3E}">
        <p14:creationId xmlns:p14="http://schemas.microsoft.com/office/powerpoint/2010/main" val="199423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1EBC9-DD1C-46F3-97D8-2FDDEFE5E3AC}"/>
              </a:ext>
            </a:extLst>
          </p:cNvPr>
          <p:cNvSpPr txBox="1"/>
          <p:nvPr/>
        </p:nvSpPr>
        <p:spPr>
          <a:xfrm>
            <a:off x="115747" y="198184"/>
            <a:ext cx="11505235" cy="6586418"/>
          </a:xfrm>
          <a:prstGeom prst="rect">
            <a:avLst/>
          </a:prstGeom>
          <a:noFill/>
        </p:spPr>
        <p:txBody>
          <a:bodyPr wrap="square" rtlCol="0">
            <a:spAutoFit/>
          </a:bodyPr>
          <a:lstStyle/>
          <a:p>
            <a:r>
              <a:rPr lang="en-US" altLang="en-US" sz="2400" b="1" dirty="0">
                <a:solidFill>
                  <a:srgbClr val="333333"/>
                </a:solidFill>
                <a:latin typeface="google_sansregular"/>
              </a:rPr>
              <a:t>Chapter 1</a:t>
            </a:r>
          </a:p>
          <a:p>
            <a:r>
              <a:rPr lang="en-US" dirty="0"/>
              <a:t> </a:t>
            </a:r>
            <a:r>
              <a:rPr lang="en-US" i="1" dirty="0"/>
              <a:t>The Genealogy of Jesus.</a:t>
            </a:r>
            <a:r>
              <a:rPr lang="en-US" b="1" baseline="30000" dirty="0">
                <a:hlinkClick r:id="rId2"/>
              </a:rPr>
              <a:t>*</a:t>
            </a:r>
            <a:r>
              <a:rPr lang="en-US" dirty="0"/>
              <a:t> </a:t>
            </a:r>
          </a:p>
          <a:p>
            <a:r>
              <a:rPr lang="en-US" sz="2000" b="1" dirty="0"/>
              <a:t>1</a:t>
            </a:r>
            <a:r>
              <a:rPr lang="en-US" sz="2000" b="1" baseline="30000" dirty="0">
                <a:hlinkClick r:id="rId3"/>
              </a:rPr>
              <a:t>a</a:t>
            </a:r>
            <a:r>
              <a:rPr lang="en-US" sz="2000" dirty="0"/>
              <a:t> The book of the genealogy of Jesus Christ, the son of David, the son of Abraham.</a:t>
            </a:r>
            <a:r>
              <a:rPr lang="en-US" sz="2000" b="1" baseline="30000" dirty="0">
                <a:hlinkClick r:id="rId4"/>
              </a:rPr>
              <a:t>*</a:t>
            </a:r>
            <a:r>
              <a:rPr lang="en-US" sz="2000" dirty="0"/>
              <a:t> </a:t>
            </a:r>
            <a:br>
              <a:rPr lang="en-US" sz="2000" dirty="0"/>
            </a:br>
            <a:r>
              <a:rPr lang="en-US" sz="2000" b="1" dirty="0"/>
              <a:t>2</a:t>
            </a:r>
            <a:r>
              <a:rPr lang="en-US" sz="2000" b="1" baseline="30000" dirty="0">
                <a:hlinkClick r:id="rId5"/>
              </a:rPr>
              <a:t>b</a:t>
            </a:r>
            <a:r>
              <a:rPr lang="en-US" sz="2000" dirty="0"/>
              <a:t> Abraham became the father of Isaac, Isaac the father of Jacob, Jacob the father of Judah and his </a:t>
            </a:r>
            <a:r>
              <a:rPr lang="en-US" sz="2000" dirty="0" err="1"/>
              <a:t>brothers.</a:t>
            </a:r>
            <a:r>
              <a:rPr lang="en-US" sz="2000" b="1" baseline="30000" dirty="0" err="1">
                <a:hlinkClick r:id="rId6"/>
              </a:rPr>
              <a:t>c</a:t>
            </a:r>
            <a:r>
              <a:rPr lang="en-US" sz="2000" dirty="0"/>
              <a:t> </a:t>
            </a:r>
            <a:r>
              <a:rPr lang="en-US" sz="2000" b="1" dirty="0"/>
              <a:t>3</a:t>
            </a:r>
            <a:r>
              <a:rPr lang="en-US" sz="2000" dirty="0"/>
              <a:t>Judah became the father of Perez and Zerah, whose mother was </a:t>
            </a:r>
            <a:r>
              <a:rPr lang="en-US" sz="2000" dirty="0" err="1"/>
              <a:t>Tamar.</a:t>
            </a:r>
            <a:r>
              <a:rPr lang="en-US" sz="2000" b="1" baseline="30000" dirty="0" err="1">
                <a:hlinkClick r:id="rId7"/>
              </a:rPr>
              <a:t>d</a:t>
            </a:r>
            <a:r>
              <a:rPr lang="en-US" sz="2000" dirty="0"/>
              <a:t> Perez became the father of </a:t>
            </a:r>
            <a:r>
              <a:rPr lang="en-US" sz="2000" dirty="0" err="1"/>
              <a:t>Hezron</a:t>
            </a:r>
            <a:r>
              <a:rPr lang="en-US" sz="2000" dirty="0"/>
              <a:t>, </a:t>
            </a:r>
            <a:r>
              <a:rPr lang="en-US" sz="2000" dirty="0" err="1"/>
              <a:t>Hezron</a:t>
            </a:r>
            <a:r>
              <a:rPr lang="en-US" sz="2000" dirty="0"/>
              <a:t> the father of Ram, </a:t>
            </a:r>
            <a:r>
              <a:rPr lang="en-US" sz="2000" b="1" dirty="0"/>
              <a:t>4</a:t>
            </a:r>
            <a:r>
              <a:rPr lang="en-US" sz="2000" b="1" baseline="30000" dirty="0">
                <a:hlinkClick r:id="rId8"/>
              </a:rPr>
              <a:t>e</a:t>
            </a:r>
            <a:r>
              <a:rPr lang="en-US" sz="2000" dirty="0"/>
              <a:t> Ram the father of </a:t>
            </a:r>
            <a:r>
              <a:rPr lang="en-US" sz="2000" dirty="0" err="1"/>
              <a:t>Amminadab</a:t>
            </a:r>
            <a:r>
              <a:rPr lang="en-US" sz="2000" dirty="0"/>
              <a:t>. </a:t>
            </a:r>
            <a:r>
              <a:rPr lang="en-US" sz="2000" dirty="0" err="1"/>
              <a:t>Amminadab</a:t>
            </a:r>
            <a:r>
              <a:rPr lang="en-US" sz="2000" dirty="0"/>
              <a:t> became the father of Nahshon, Nahshon the father of Salmon, </a:t>
            </a:r>
            <a:r>
              <a:rPr lang="en-US" sz="2000" b="1" dirty="0"/>
              <a:t>5</a:t>
            </a:r>
            <a:r>
              <a:rPr lang="en-US" sz="2000" b="1" baseline="30000" dirty="0">
                <a:hlinkClick r:id="rId9"/>
              </a:rPr>
              <a:t>f</a:t>
            </a:r>
            <a:r>
              <a:rPr lang="en-US" sz="2000" dirty="0"/>
              <a:t> Salmon the father of Boaz, whose mother was Rahab. Boaz became the father of Obed, whose mother was Ruth. Obed became the father of Jesse, </a:t>
            </a:r>
            <a:r>
              <a:rPr lang="en-US" sz="2000" b="1" dirty="0"/>
              <a:t>6</a:t>
            </a:r>
            <a:r>
              <a:rPr lang="en-US" sz="2000" b="1" baseline="30000" dirty="0">
                <a:hlinkClick r:id="rId10"/>
              </a:rPr>
              <a:t>g</a:t>
            </a:r>
            <a:r>
              <a:rPr lang="en-US" sz="2000" dirty="0"/>
              <a:t> Jesse the father of David the king. David became the father of Solomon, whose mother had been the wife of Uriah. </a:t>
            </a:r>
            <a:r>
              <a:rPr lang="en-US" sz="2000" b="1" dirty="0"/>
              <a:t>7</a:t>
            </a:r>
            <a:r>
              <a:rPr lang="en-US" sz="2000" b="1" baseline="30000" dirty="0">
                <a:hlinkClick r:id="rId11"/>
              </a:rPr>
              <a:t>*</a:t>
            </a:r>
            <a:r>
              <a:rPr lang="en-US" sz="2000" dirty="0"/>
              <a:t> </a:t>
            </a:r>
            <a:r>
              <a:rPr lang="en-US" sz="2000" b="1" baseline="30000" dirty="0">
                <a:hlinkClick r:id="rId12"/>
              </a:rPr>
              <a:t>h</a:t>
            </a:r>
            <a:r>
              <a:rPr lang="en-US" sz="2000" dirty="0"/>
              <a:t> Solomon became the father of Rehoboam, Rehoboam the father of Abijah, Abijah the father of Asaph. </a:t>
            </a:r>
            <a:r>
              <a:rPr lang="en-US" sz="2000" b="1" dirty="0"/>
              <a:t>8</a:t>
            </a:r>
            <a:r>
              <a:rPr lang="en-US" sz="2000" dirty="0"/>
              <a:t>Asaph became the father of Jehoshaphat, Jehoshaphat the father of </a:t>
            </a:r>
            <a:r>
              <a:rPr lang="en-US" sz="2000" dirty="0" err="1"/>
              <a:t>Joram</a:t>
            </a:r>
            <a:r>
              <a:rPr lang="en-US" sz="2000" dirty="0"/>
              <a:t>, </a:t>
            </a:r>
            <a:r>
              <a:rPr lang="en-US" sz="2000" dirty="0" err="1"/>
              <a:t>Joram</a:t>
            </a:r>
            <a:r>
              <a:rPr lang="en-US" sz="2000" dirty="0"/>
              <a:t> the father of Uzziah. </a:t>
            </a:r>
            <a:r>
              <a:rPr lang="en-US" sz="2000" b="1" dirty="0"/>
              <a:t>9</a:t>
            </a:r>
            <a:r>
              <a:rPr lang="en-US" sz="2000" dirty="0"/>
              <a:t>Uzziah became the father of Jotham, Jotham the father of Ahaz, Ahaz the father of Hezekiah. </a:t>
            </a:r>
            <a:r>
              <a:rPr lang="en-US" sz="2000" b="1" dirty="0"/>
              <a:t>10</a:t>
            </a:r>
            <a:r>
              <a:rPr lang="en-US" sz="2000" dirty="0"/>
              <a:t>Hezekiah became the father of Manasseh, Manasseh the father of Amos,</a:t>
            </a:r>
            <a:r>
              <a:rPr lang="en-US" sz="2000" b="1" baseline="30000" dirty="0">
                <a:hlinkClick r:id="rId13"/>
              </a:rPr>
              <a:t>*</a:t>
            </a:r>
            <a:r>
              <a:rPr lang="en-US" sz="2000" dirty="0"/>
              <a:t> Amos the father of Josiah. </a:t>
            </a:r>
            <a:r>
              <a:rPr lang="en-US" sz="2000" b="1" dirty="0"/>
              <a:t>11</a:t>
            </a:r>
            <a:r>
              <a:rPr lang="en-US" sz="2000" dirty="0"/>
              <a:t>Josiah became the father of </a:t>
            </a:r>
            <a:r>
              <a:rPr lang="en-US" sz="2000" dirty="0" err="1"/>
              <a:t>Jechoniah</a:t>
            </a:r>
            <a:r>
              <a:rPr lang="en-US" sz="2000" dirty="0"/>
              <a:t> and his brothers at the time of the Babylonian exile. </a:t>
            </a:r>
          </a:p>
          <a:p>
            <a:r>
              <a:rPr lang="en-US" sz="2000" b="1" dirty="0"/>
              <a:t>12</a:t>
            </a:r>
            <a:r>
              <a:rPr lang="en-US" sz="2000" b="1" baseline="30000" dirty="0">
                <a:hlinkClick r:id="rId14"/>
              </a:rPr>
              <a:t>i</a:t>
            </a:r>
            <a:r>
              <a:rPr lang="en-US" sz="2000" dirty="0"/>
              <a:t> After the Babylonian exile, </a:t>
            </a:r>
            <a:r>
              <a:rPr lang="en-US" sz="2000" dirty="0" err="1"/>
              <a:t>Jechoniah</a:t>
            </a:r>
            <a:r>
              <a:rPr lang="en-US" sz="2000" dirty="0"/>
              <a:t> became the father of </a:t>
            </a:r>
            <a:r>
              <a:rPr lang="en-US" sz="2000" dirty="0" err="1"/>
              <a:t>Shealtiel</a:t>
            </a:r>
            <a:r>
              <a:rPr lang="en-US" sz="2000" dirty="0"/>
              <a:t>, </a:t>
            </a:r>
            <a:r>
              <a:rPr lang="en-US" sz="2000" dirty="0" err="1"/>
              <a:t>Shealtiel</a:t>
            </a:r>
            <a:r>
              <a:rPr lang="en-US" sz="2000" dirty="0"/>
              <a:t> the father of Zerubbabel, </a:t>
            </a:r>
            <a:r>
              <a:rPr lang="en-US" sz="2000" b="1" dirty="0"/>
              <a:t>13</a:t>
            </a:r>
            <a:r>
              <a:rPr lang="en-US" sz="2000" dirty="0"/>
              <a:t>Zerubbabel the father of </a:t>
            </a:r>
            <a:r>
              <a:rPr lang="en-US" sz="2000" dirty="0" err="1"/>
              <a:t>Abiud</a:t>
            </a:r>
            <a:r>
              <a:rPr lang="en-US" sz="2000" dirty="0"/>
              <a:t>. </a:t>
            </a:r>
            <a:r>
              <a:rPr lang="en-US" sz="2000" dirty="0" err="1"/>
              <a:t>Abiud</a:t>
            </a:r>
            <a:r>
              <a:rPr lang="en-US" sz="2000" dirty="0"/>
              <a:t> became the father of Eliakim, Eliakim the father of </a:t>
            </a:r>
            <a:r>
              <a:rPr lang="en-US" sz="2000" dirty="0" err="1"/>
              <a:t>Azor</a:t>
            </a:r>
            <a:r>
              <a:rPr lang="en-US" sz="2000" dirty="0"/>
              <a:t>, </a:t>
            </a:r>
            <a:r>
              <a:rPr lang="en-US" sz="2000" b="1" dirty="0"/>
              <a:t>14</a:t>
            </a:r>
            <a:r>
              <a:rPr lang="en-US" sz="2000" dirty="0"/>
              <a:t>Azor the father of Zadok. Zadok became the father of Achim, Achim the father of Eliud, </a:t>
            </a:r>
            <a:r>
              <a:rPr lang="en-US" sz="2000" b="1" dirty="0"/>
              <a:t>15</a:t>
            </a:r>
            <a:r>
              <a:rPr lang="en-US" sz="2000" dirty="0"/>
              <a:t>Eliud the father of Eleazar. Eleazar became the father of </a:t>
            </a:r>
            <a:r>
              <a:rPr lang="en-US" sz="2000" dirty="0" err="1"/>
              <a:t>Matthan</a:t>
            </a:r>
            <a:r>
              <a:rPr lang="en-US" sz="2000" dirty="0"/>
              <a:t>, </a:t>
            </a:r>
            <a:r>
              <a:rPr lang="en-US" sz="2000" dirty="0" err="1"/>
              <a:t>Matthan</a:t>
            </a:r>
            <a:r>
              <a:rPr lang="en-US" sz="2000" dirty="0"/>
              <a:t> the father of Jacob, </a:t>
            </a:r>
            <a:r>
              <a:rPr lang="en-US" sz="2000" b="1" dirty="0"/>
              <a:t>16</a:t>
            </a:r>
            <a:r>
              <a:rPr lang="en-US" sz="2000" dirty="0"/>
              <a:t>Jacob the father of Joseph, the husband of Mary. Of her was born Jesus who is called the Messiah. </a:t>
            </a:r>
          </a:p>
          <a:p>
            <a:r>
              <a:rPr lang="en-US" sz="2000" b="1" dirty="0"/>
              <a:t>17</a:t>
            </a:r>
            <a:r>
              <a:rPr lang="en-US" sz="2000" dirty="0"/>
              <a:t>Thus the total number of generations from Abraham to David is fourteen generations; from David to the Babylonian exile, fourteen generations; from the Babylonian exile to the Messiah, fourteen generations.</a:t>
            </a:r>
            <a:r>
              <a:rPr lang="en-US" sz="2000" b="1" baseline="30000" dirty="0">
                <a:hlinkClick r:id="rId15"/>
              </a:rPr>
              <a:t>*</a:t>
            </a:r>
            <a:r>
              <a:rPr lang="en-US" sz="2000" dirty="0"/>
              <a:t> </a:t>
            </a:r>
          </a:p>
        </p:txBody>
      </p:sp>
    </p:spTree>
    <p:extLst>
      <p:ext uri="{BB962C8B-B14F-4D97-AF65-F5344CB8AC3E}">
        <p14:creationId xmlns:p14="http://schemas.microsoft.com/office/powerpoint/2010/main" val="314785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EEEF594-1B53-41DE-8D6D-2482BCD07A63}"/>
              </a:ext>
            </a:extLst>
          </p:cNvPr>
          <p:cNvSpPr>
            <a:spLocks noGrp="1" noChangeArrowheads="1"/>
          </p:cNvSpPr>
          <p:nvPr>
            <p:ph idx="1"/>
          </p:nvPr>
        </p:nvSpPr>
        <p:spPr bwMode="auto">
          <a:xfrm>
            <a:off x="0" y="-722463"/>
            <a:ext cx="11262167" cy="44832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i="1" dirty="0"/>
              <a:t>The Birth of Jesus.</a:t>
            </a:r>
            <a:r>
              <a:rPr lang="en-US" sz="2000" b="1" baseline="30000" dirty="0">
                <a:hlinkClick r:id="rId2"/>
              </a:rPr>
              <a:t>*</a:t>
            </a:r>
            <a:r>
              <a:rPr lang="en-US" sz="2000" dirty="0"/>
              <a:t> </a:t>
            </a:r>
          </a:p>
          <a:p>
            <a:r>
              <a:rPr lang="en-US" sz="2000" b="1" dirty="0"/>
              <a:t>18</a:t>
            </a:r>
            <a:r>
              <a:rPr lang="en-US" sz="2000" dirty="0"/>
              <a:t>Now this is how the birth of Jesus Christ came about. When his mother Mary was betrothed to Joseph,</a:t>
            </a:r>
            <a:r>
              <a:rPr lang="en-US" sz="2000" b="1" baseline="30000" dirty="0">
                <a:hlinkClick r:id="rId3"/>
              </a:rPr>
              <a:t>*</a:t>
            </a:r>
            <a:r>
              <a:rPr lang="en-US" sz="2000" dirty="0"/>
              <a:t> but before they lived together, she was found with child through the holy Spirit. </a:t>
            </a:r>
            <a:r>
              <a:rPr lang="en-US" sz="2000" b="1" dirty="0"/>
              <a:t>19</a:t>
            </a:r>
            <a:r>
              <a:rPr lang="en-US" sz="2000" dirty="0"/>
              <a:t>Joseph her husband, since he was a righteous man,</a:t>
            </a:r>
            <a:r>
              <a:rPr lang="en-US" sz="2000" b="1" baseline="30000" dirty="0">
                <a:hlinkClick r:id="rId4"/>
              </a:rPr>
              <a:t>*</a:t>
            </a:r>
            <a:r>
              <a:rPr lang="en-US" sz="2000" dirty="0"/>
              <a:t> yet unwilling to expose her to shame, decided to divorce her quietly. </a:t>
            </a:r>
            <a:r>
              <a:rPr lang="en-US" sz="2000" b="1" dirty="0"/>
              <a:t>20</a:t>
            </a:r>
            <a:r>
              <a:rPr lang="en-US" sz="2000" b="1" baseline="30000" dirty="0">
                <a:hlinkClick r:id="rId5"/>
              </a:rPr>
              <a:t>j</a:t>
            </a:r>
            <a:r>
              <a:rPr lang="en-US" sz="2000" dirty="0"/>
              <a:t> Such was his intention when, behold, the angel of the Lord</a:t>
            </a:r>
            <a:r>
              <a:rPr lang="en-US" sz="2000" b="1" baseline="30000" dirty="0">
                <a:hlinkClick r:id="rId6"/>
              </a:rPr>
              <a:t>*</a:t>
            </a:r>
            <a:r>
              <a:rPr lang="en-US" sz="2000" dirty="0"/>
              <a:t> appeared to him in a dream and said, “Joseph, son of David, do not be afraid to take Mary your wife into your home. For it is through the holy Spirit that this child has been conceived in her. </a:t>
            </a:r>
            <a:r>
              <a:rPr lang="en-US" sz="2000" b="1" dirty="0"/>
              <a:t>21</a:t>
            </a:r>
            <a:r>
              <a:rPr lang="en-US" sz="2000" dirty="0"/>
              <a:t>She will bear a son and you are to name him Jesus,</a:t>
            </a:r>
            <a:r>
              <a:rPr lang="en-US" sz="2000" b="1" baseline="30000" dirty="0">
                <a:hlinkClick r:id="rId7"/>
              </a:rPr>
              <a:t>*</a:t>
            </a:r>
            <a:r>
              <a:rPr lang="en-US" sz="2000" dirty="0"/>
              <a:t> because he will save his people from their sins.” </a:t>
            </a:r>
            <a:r>
              <a:rPr lang="en-US" sz="2000" b="1" dirty="0"/>
              <a:t>22</a:t>
            </a:r>
            <a:r>
              <a:rPr lang="en-US" sz="2000" dirty="0"/>
              <a:t>All this took place to fulfill what the Lord had said through the prophet: </a:t>
            </a:r>
          </a:p>
          <a:p>
            <a:r>
              <a:rPr lang="en-US" sz="2000" b="1" dirty="0"/>
              <a:t>23</a:t>
            </a:r>
            <a:r>
              <a:rPr lang="en-US" sz="2000" b="1" baseline="30000" dirty="0">
                <a:hlinkClick r:id="rId8"/>
              </a:rPr>
              <a:t>*</a:t>
            </a:r>
            <a:r>
              <a:rPr lang="en-US" sz="2000" dirty="0"/>
              <a:t> </a:t>
            </a:r>
            <a:r>
              <a:rPr lang="en-US" sz="2000" b="1" baseline="30000" dirty="0">
                <a:hlinkClick r:id="rId9"/>
              </a:rPr>
              <a:t>k</a:t>
            </a:r>
            <a:r>
              <a:rPr lang="en-US" sz="2000" dirty="0"/>
              <a:t> “Behold, the virgin shall be with child and bear a son,</a:t>
            </a:r>
          </a:p>
          <a:p>
            <a:r>
              <a:rPr lang="en-US" sz="2000" dirty="0"/>
              <a:t>and they shall name him Emmanuel,”</a:t>
            </a:r>
          </a:p>
          <a:p>
            <a:r>
              <a:rPr lang="en-US" sz="2000" dirty="0"/>
              <a:t>which means “God is with us.” </a:t>
            </a:r>
            <a:r>
              <a:rPr lang="en-US" sz="2000" b="1" dirty="0"/>
              <a:t>24</a:t>
            </a:r>
            <a:r>
              <a:rPr lang="en-US" sz="2000" dirty="0"/>
              <a:t>When Joseph awoke, he did as the angel of the Lord had commanded him and took his wife into his home. </a:t>
            </a:r>
            <a:r>
              <a:rPr lang="en-US" sz="2000" b="1" dirty="0"/>
              <a:t>25</a:t>
            </a:r>
            <a:r>
              <a:rPr lang="en-US" sz="2000" dirty="0"/>
              <a:t>He had no relations with her until she bore a son,</a:t>
            </a:r>
            <a:r>
              <a:rPr lang="en-US" sz="2000" b="1" baseline="30000" dirty="0">
                <a:hlinkClick r:id="rId10"/>
              </a:rPr>
              <a:t>*</a:t>
            </a:r>
            <a:r>
              <a:rPr lang="en-US" sz="2000" dirty="0"/>
              <a:t> and he named him </a:t>
            </a:r>
            <a:r>
              <a:rPr lang="en-US" sz="2000" dirty="0" err="1"/>
              <a:t>Jesus.</a:t>
            </a:r>
            <a:r>
              <a:rPr lang="en-US" sz="2000" b="1" baseline="30000" dirty="0" err="1">
                <a:hlinkClick r:id="rId11"/>
              </a:rPr>
              <a:t>l</a:t>
            </a:r>
            <a:endParaRPr lang="en-US" sz="2000" dirty="0"/>
          </a:p>
        </p:txBody>
      </p:sp>
    </p:spTree>
    <p:extLst>
      <p:ext uri="{BB962C8B-B14F-4D97-AF65-F5344CB8AC3E}">
        <p14:creationId xmlns:p14="http://schemas.microsoft.com/office/powerpoint/2010/main" val="419233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59549C5-C401-4F89-B905-043E01C4BF15}"/>
              </a:ext>
            </a:extLst>
          </p:cNvPr>
          <p:cNvSpPr>
            <a:spLocks noGrp="1" noChangeArrowheads="1"/>
          </p:cNvSpPr>
          <p:nvPr>
            <p:ph idx="1"/>
          </p:nvPr>
        </p:nvSpPr>
        <p:spPr bwMode="auto">
          <a:xfrm>
            <a:off x="1" y="448487"/>
            <a:ext cx="11117579" cy="549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s-US" sz="2000" i="1" dirty="0" err="1">
                <a:latin typeface="Arial" panose="020B0604020202020204" pitchFamily="34" charset="0"/>
                <a:cs typeface="Arial" panose="020B0604020202020204" pitchFamily="34" charset="0"/>
              </a:rPr>
              <a:t>Chapter</a:t>
            </a:r>
            <a:r>
              <a:rPr lang="es-US" sz="2000" i="1" dirty="0">
                <a:latin typeface="Arial" panose="020B0604020202020204" pitchFamily="34" charset="0"/>
                <a:cs typeface="Arial" panose="020B0604020202020204" pitchFamily="34" charset="0"/>
              </a:rPr>
              <a:t> </a:t>
            </a:r>
            <a:r>
              <a:rPr kumimoji="0" lang="es-US" altLang="en-US" sz="2000" b="1" i="0" strike="noStrike" cap="none" normalizeH="0" baseline="0" dirty="0">
                <a:ln>
                  <a:noFill/>
                </a:ln>
                <a:solidFill>
                  <a:srgbClr val="333333"/>
                </a:solidFill>
                <a:effectLst/>
                <a:latin typeface="Arial" panose="020B0604020202020204" pitchFamily="34" charset="0"/>
                <a:cs typeface="Arial" panose="020B0604020202020204" pitchFamily="34" charset="0"/>
              </a:rPr>
              <a:t>2 </a:t>
            </a:r>
          </a:p>
          <a:p>
            <a:r>
              <a:rPr lang="en-US" sz="2000" i="1" dirty="0"/>
              <a:t>The Visit of the Magi.</a:t>
            </a:r>
            <a:r>
              <a:rPr lang="en-US" sz="2000" b="1" baseline="30000" dirty="0">
                <a:hlinkClick r:id="rId2"/>
              </a:rPr>
              <a:t>*</a:t>
            </a:r>
            <a:endParaRPr lang="en-US" sz="2000" dirty="0"/>
          </a:p>
          <a:p>
            <a:r>
              <a:rPr lang="en-US" sz="2000" b="1" dirty="0"/>
              <a:t>1</a:t>
            </a:r>
            <a:r>
              <a:rPr lang="en-US" sz="2000" dirty="0"/>
              <a:t>When Jesus was born in Bethlehem of Judea, in the days of King Herod,</a:t>
            </a:r>
            <a:r>
              <a:rPr lang="en-US" sz="2000" b="1" baseline="30000" dirty="0">
                <a:hlinkClick r:id="rId3"/>
              </a:rPr>
              <a:t>*</a:t>
            </a:r>
            <a:r>
              <a:rPr lang="en-US" sz="2000" dirty="0"/>
              <a:t> behold, magi from the east arrived in Jerusalem, </a:t>
            </a:r>
            <a:r>
              <a:rPr lang="en-US" sz="2000" b="1" dirty="0"/>
              <a:t>2</a:t>
            </a:r>
            <a:r>
              <a:rPr lang="en-US" sz="2000" dirty="0"/>
              <a:t>saying, “Where is the newborn king of the Jews? We saw his star</a:t>
            </a:r>
            <a:r>
              <a:rPr lang="en-US" sz="2000" b="1" baseline="30000" dirty="0">
                <a:hlinkClick r:id="rId4"/>
              </a:rPr>
              <a:t>*</a:t>
            </a:r>
            <a:r>
              <a:rPr lang="en-US" sz="2000" dirty="0"/>
              <a:t> at its rising and have come to do him </a:t>
            </a:r>
            <a:r>
              <a:rPr lang="en-US" sz="2000" dirty="0" err="1"/>
              <a:t>homage.”</a:t>
            </a:r>
            <a:r>
              <a:rPr lang="en-US" sz="2000" b="1" baseline="30000" dirty="0" err="1">
                <a:hlinkClick r:id="rId5"/>
              </a:rPr>
              <a:t>a</a:t>
            </a:r>
            <a:r>
              <a:rPr lang="en-US" sz="2000" dirty="0"/>
              <a:t> </a:t>
            </a:r>
            <a:r>
              <a:rPr lang="en-US" sz="2000" b="1" dirty="0"/>
              <a:t>3</a:t>
            </a:r>
            <a:r>
              <a:rPr lang="en-US" sz="2000" dirty="0"/>
              <a:t>When King Herod heard this, he was greatly troubled, and all Jerusalem with him. </a:t>
            </a:r>
            <a:r>
              <a:rPr lang="en-US" sz="2000" b="1" dirty="0"/>
              <a:t>4</a:t>
            </a:r>
            <a:r>
              <a:rPr lang="en-US" sz="2000" dirty="0"/>
              <a:t>Assembling all the chief priests and the scribes of the people, he inquired of them where the Messiah was to be born.</a:t>
            </a:r>
            <a:r>
              <a:rPr lang="en-US" sz="2000" b="1" baseline="30000" dirty="0">
                <a:hlinkClick r:id="rId6"/>
              </a:rPr>
              <a:t>*</a:t>
            </a:r>
            <a:r>
              <a:rPr lang="en-US" sz="2000" dirty="0"/>
              <a:t> </a:t>
            </a:r>
            <a:r>
              <a:rPr lang="en-US" sz="2000" b="1" dirty="0"/>
              <a:t>5</a:t>
            </a:r>
            <a:r>
              <a:rPr lang="en-US" sz="2000" b="1" baseline="30000" dirty="0">
                <a:hlinkClick r:id="rId7"/>
              </a:rPr>
              <a:t>b</a:t>
            </a:r>
            <a:r>
              <a:rPr lang="en-US" sz="2000" dirty="0"/>
              <a:t> They said to him, “In Bethlehem of Judea, for thus it has been written through the prophet: </a:t>
            </a:r>
          </a:p>
          <a:p>
            <a:r>
              <a:rPr lang="en-US" sz="2000" b="1" dirty="0"/>
              <a:t>6</a:t>
            </a:r>
            <a:r>
              <a:rPr lang="en-US" sz="2000" dirty="0"/>
              <a:t>‘And you, Bethlehem, land of Judah, are by no means least among the rulers of Judah; since from you shall come a ruler, who is to shepherd my people Israel.’” </a:t>
            </a:r>
            <a:r>
              <a:rPr lang="en-US" sz="2000" b="1" dirty="0"/>
              <a:t>7</a:t>
            </a:r>
            <a:r>
              <a:rPr lang="en-US" sz="2000" dirty="0"/>
              <a:t>Then Herod called the magi secretly and ascertained from them the time of the star’s appearance. </a:t>
            </a:r>
            <a:r>
              <a:rPr lang="en-US" sz="2000" b="1" dirty="0"/>
              <a:t>8</a:t>
            </a:r>
            <a:r>
              <a:rPr lang="en-US" sz="2000" dirty="0"/>
              <a:t>He sent them to Bethlehem and said, “Go and search diligently for the child. When you have found him, bring me word, that I too may go and do him homage.” </a:t>
            </a:r>
            <a:r>
              <a:rPr lang="en-US" sz="2000" b="1" dirty="0"/>
              <a:t>9</a:t>
            </a:r>
            <a:r>
              <a:rPr lang="en-US" sz="2000" dirty="0"/>
              <a:t>After their audience with the king they set out. And behold, the star that they had seen at its rising preceded them, until it came and stopped over the place where the child was. </a:t>
            </a:r>
            <a:r>
              <a:rPr lang="en-US" sz="2000" b="1" dirty="0"/>
              <a:t>10</a:t>
            </a:r>
            <a:r>
              <a:rPr lang="en-US" sz="2000" dirty="0"/>
              <a:t>They were overjoyed at seeing the star, </a:t>
            </a:r>
            <a:r>
              <a:rPr lang="en-US" sz="2000" b="1" dirty="0"/>
              <a:t>11</a:t>
            </a:r>
            <a:r>
              <a:rPr lang="en-US" sz="2000" b="1" baseline="30000" dirty="0">
                <a:hlinkClick r:id="rId8"/>
              </a:rPr>
              <a:t>*</a:t>
            </a:r>
            <a:r>
              <a:rPr lang="en-US" sz="2000" dirty="0"/>
              <a:t> </a:t>
            </a:r>
            <a:r>
              <a:rPr lang="en-US" sz="2000" b="1" baseline="30000" dirty="0">
                <a:hlinkClick r:id="rId9"/>
              </a:rPr>
              <a:t>c</a:t>
            </a:r>
            <a:r>
              <a:rPr lang="en-US" sz="2000" dirty="0"/>
              <a:t> and on entering the house they saw the child with Mary his mother. They prostrated themselves and did him homage. Then they opened their treasures and offered him gifts of gold, frankincense, and myrrh. </a:t>
            </a:r>
            <a:r>
              <a:rPr lang="en-US" sz="2000" b="1" dirty="0"/>
              <a:t>12</a:t>
            </a:r>
            <a:r>
              <a:rPr lang="en-US" sz="2000" dirty="0"/>
              <a:t>And having been warned in a dream not to return to Herod, they departed for their country by another way. </a:t>
            </a:r>
          </a:p>
        </p:txBody>
      </p:sp>
    </p:spTree>
    <p:extLst>
      <p:ext uri="{BB962C8B-B14F-4D97-AF65-F5344CB8AC3E}">
        <p14:creationId xmlns:p14="http://schemas.microsoft.com/office/powerpoint/2010/main" val="28534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AF34B0-FB9E-4568-9387-285A1D01F2D6}"/>
              </a:ext>
            </a:extLst>
          </p:cNvPr>
          <p:cNvSpPr/>
          <p:nvPr/>
        </p:nvSpPr>
        <p:spPr>
          <a:xfrm>
            <a:off x="114300" y="121920"/>
            <a:ext cx="11155680" cy="6524863"/>
          </a:xfrm>
          <a:prstGeom prst="rect">
            <a:avLst/>
          </a:prstGeom>
        </p:spPr>
        <p:txBody>
          <a:bodyPr wrap="square">
            <a:spAutoFit/>
          </a:bodyPr>
          <a:lstStyle/>
          <a:p>
            <a:r>
              <a:rPr lang="en-US" i="1" dirty="0"/>
              <a:t>The Flight to Egypt.</a:t>
            </a:r>
          </a:p>
          <a:p>
            <a:r>
              <a:rPr lang="en-US" sz="2000" dirty="0"/>
              <a:t>13* When they had departed, behold, the angel of the Lord appeared to Joseph in a dream and said, “Rise, take the child and his mother, flee to Egypt,* and stay there until I tell you. Herod is going to search for the child to destroy him.” 14Joseph rose and took the child and his mother by night and departed for Egypt. 15* He stayed there until the death of Herod, that what the Lord had said through the </a:t>
            </a:r>
            <a:r>
              <a:rPr lang="en-US" sz="2000" dirty="0" err="1"/>
              <a:t>prophetd</a:t>
            </a:r>
            <a:r>
              <a:rPr lang="en-US" sz="2000" dirty="0"/>
              <a:t> might be fulfilled, “Out of Egypt I called my son.” </a:t>
            </a:r>
          </a:p>
          <a:p>
            <a:r>
              <a:rPr lang="en-US" sz="2000" i="1" dirty="0"/>
              <a:t>The Massacre of the Infants. </a:t>
            </a:r>
          </a:p>
          <a:p>
            <a:r>
              <a:rPr lang="en-US" sz="2000" dirty="0"/>
              <a:t>16When Herod realized that he had been deceived by the magi, he became furious. He ordered the massacre of all the boys in Bethlehem and its vicinity two years old and under, in accordance with the time he had ascertained from the magi. 17Then was fulfilled what had been said through Jeremiah the prophet:  </a:t>
            </a:r>
          </a:p>
          <a:p>
            <a:r>
              <a:rPr lang="en-US" sz="2000" dirty="0"/>
              <a:t>18* e “A voice was heard in Ramah, sobbing and loud lamentation; Rachel weeping for her children, and she would not be consoled, since they were no more.”</a:t>
            </a:r>
          </a:p>
          <a:p>
            <a:r>
              <a:rPr lang="en-US" sz="2000" i="1" dirty="0"/>
              <a:t>The Return from Egypt.</a:t>
            </a:r>
            <a:r>
              <a:rPr lang="en-US" sz="2000" dirty="0"/>
              <a:t> </a:t>
            </a:r>
          </a:p>
          <a:p>
            <a:r>
              <a:rPr lang="en-US" sz="2000" b="1" dirty="0"/>
              <a:t>19</a:t>
            </a:r>
            <a:r>
              <a:rPr lang="en-US" sz="2000" dirty="0"/>
              <a:t>When Herod had died, behold, the angel of the Lord appeared in a dream to Joseph in Egypt </a:t>
            </a:r>
            <a:r>
              <a:rPr lang="en-US" sz="2000" b="1" dirty="0"/>
              <a:t>20</a:t>
            </a:r>
            <a:r>
              <a:rPr lang="en-US" sz="2000" dirty="0"/>
              <a:t>and </a:t>
            </a:r>
            <a:r>
              <a:rPr lang="en-US" sz="2000" dirty="0" err="1"/>
              <a:t>said,</a:t>
            </a:r>
            <a:r>
              <a:rPr lang="en-US" sz="2000" b="1" baseline="30000" dirty="0" err="1">
                <a:hlinkClick r:id="rId2"/>
              </a:rPr>
              <a:t>f</a:t>
            </a:r>
            <a:r>
              <a:rPr lang="en-US" sz="2000" dirty="0"/>
              <a:t> “Rise, take the child and his mother and go to the land of Israel, for those who sought the child’s life are dead.”</a:t>
            </a:r>
            <a:r>
              <a:rPr lang="en-US" sz="2000" b="1" baseline="30000" dirty="0">
                <a:hlinkClick r:id="rId3"/>
              </a:rPr>
              <a:t>*</a:t>
            </a:r>
            <a:r>
              <a:rPr lang="en-US" sz="2000" dirty="0"/>
              <a:t> </a:t>
            </a:r>
            <a:r>
              <a:rPr lang="en-US" sz="2000" b="1" dirty="0"/>
              <a:t>21</a:t>
            </a:r>
            <a:r>
              <a:rPr lang="en-US" sz="2000" dirty="0"/>
              <a:t>He rose, took the child and his mother, and went to the land of Israel. </a:t>
            </a:r>
            <a:r>
              <a:rPr lang="en-US" sz="2000" b="1" dirty="0"/>
              <a:t>22</a:t>
            </a:r>
            <a:r>
              <a:rPr lang="en-US" sz="2000" dirty="0"/>
              <a:t>But when he heard that Archelaus was ruling over Judea in place of his father Herod,</a:t>
            </a:r>
            <a:r>
              <a:rPr lang="en-US" sz="2000" b="1" baseline="30000" dirty="0">
                <a:hlinkClick r:id="rId4"/>
              </a:rPr>
              <a:t>*</a:t>
            </a:r>
            <a:r>
              <a:rPr lang="en-US" sz="2000" dirty="0"/>
              <a:t> he was afraid to go back there. And because he had been warned in a dream, he departed for the region of Galilee. </a:t>
            </a:r>
            <a:r>
              <a:rPr lang="en-US" sz="2000" b="1" dirty="0"/>
              <a:t>23</a:t>
            </a:r>
            <a:r>
              <a:rPr lang="en-US" sz="2000" b="1" baseline="30000" dirty="0">
                <a:hlinkClick r:id="rId5"/>
              </a:rPr>
              <a:t>*</a:t>
            </a:r>
            <a:r>
              <a:rPr lang="en-US" sz="2000" dirty="0"/>
              <a:t> </a:t>
            </a:r>
            <a:r>
              <a:rPr lang="en-US" sz="2000" b="1" baseline="30000" dirty="0">
                <a:hlinkClick r:id="rId6"/>
              </a:rPr>
              <a:t>g</a:t>
            </a:r>
            <a:r>
              <a:rPr lang="en-US" sz="2000" dirty="0"/>
              <a:t> He went and dwelt in a town called Nazareth, so that what had been spoken through the prophets might be fulfilled, “He shall be called a Nazorean.” </a:t>
            </a:r>
          </a:p>
        </p:txBody>
      </p:sp>
    </p:spTree>
    <p:extLst>
      <p:ext uri="{BB962C8B-B14F-4D97-AF65-F5344CB8AC3E}">
        <p14:creationId xmlns:p14="http://schemas.microsoft.com/office/powerpoint/2010/main" val="373301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6061E8-61CF-445E-81BE-695D094B3EFF}"/>
              </a:ext>
            </a:extLst>
          </p:cNvPr>
          <p:cNvSpPr/>
          <p:nvPr/>
        </p:nvSpPr>
        <p:spPr>
          <a:xfrm>
            <a:off x="108609" y="342783"/>
            <a:ext cx="10887052" cy="5632311"/>
          </a:xfrm>
          <a:prstGeom prst="rect">
            <a:avLst/>
          </a:prstGeom>
        </p:spPr>
        <p:txBody>
          <a:bodyPr wrap="square">
            <a:spAutoFit/>
          </a:bodyPr>
          <a:lstStyle/>
          <a:p>
            <a:r>
              <a:rPr lang="es-US" sz="2000" i="1" dirty="0" err="1">
                <a:latin typeface="Arial" panose="020B0604020202020204" pitchFamily="34" charset="0"/>
                <a:cs typeface="Arial" panose="020B0604020202020204" pitchFamily="34" charset="0"/>
              </a:rPr>
              <a:t>Chapter</a:t>
            </a:r>
            <a:r>
              <a:rPr lang="es-US" sz="2000" i="1" dirty="0">
                <a:latin typeface="Arial" panose="020B0604020202020204" pitchFamily="34" charset="0"/>
                <a:cs typeface="Arial" panose="020B0604020202020204" pitchFamily="34" charset="0"/>
              </a:rPr>
              <a:t> </a:t>
            </a:r>
            <a:r>
              <a:rPr lang="es-US" sz="2000" b="1" i="1" dirty="0">
                <a:solidFill>
                  <a:srgbClr val="333333"/>
                </a:solidFill>
                <a:latin typeface="Arial" panose="020B0604020202020204" pitchFamily="34" charset="0"/>
                <a:cs typeface="Arial" panose="020B0604020202020204" pitchFamily="34" charset="0"/>
              </a:rPr>
              <a:t>3</a:t>
            </a:r>
            <a:r>
              <a:rPr lang="es-US" altLang="en-US" sz="2000" b="1" dirty="0">
                <a:solidFill>
                  <a:srgbClr val="333333"/>
                </a:solidFill>
                <a:latin typeface="Arial" panose="020B0604020202020204" pitchFamily="34" charset="0"/>
                <a:cs typeface="Arial" panose="020B0604020202020204" pitchFamily="34" charset="0"/>
              </a:rPr>
              <a:t> </a:t>
            </a:r>
          </a:p>
          <a:p>
            <a:r>
              <a:rPr lang="en-US" sz="2000" i="1" dirty="0"/>
              <a:t>The Preaching of John the Baptist.</a:t>
            </a:r>
            <a:r>
              <a:rPr lang="en-US" sz="2000" b="1" baseline="30000" dirty="0">
                <a:hlinkClick r:id="rId2"/>
              </a:rPr>
              <a:t>*</a:t>
            </a:r>
            <a:r>
              <a:rPr lang="en-US" sz="2000" dirty="0"/>
              <a:t> </a:t>
            </a:r>
            <a:r>
              <a:rPr lang="en-US" sz="2000" b="1" baseline="30000" dirty="0">
                <a:hlinkClick r:id="rId3"/>
              </a:rPr>
              <a:t>a</a:t>
            </a:r>
            <a:r>
              <a:rPr lang="en-US" sz="2000" dirty="0"/>
              <a:t> </a:t>
            </a:r>
          </a:p>
          <a:p>
            <a:r>
              <a:rPr lang="en-US" sz="2000" b="1" dirty="0"/>
              <a:t>1</a:t>
            </a:r>
            <a:r>
              <a:rPr lang="en-US" sz="2000" dirty="0"/>
              <a:t>In those days John the Baptist appeared, preaching in the desert of Judea</a:t>
            </a:r>
            <a:r>
              <a:rPr lang="en-US" sz="2000" b="1" baseline="30000" dirty="0">
                <a:hlinkClick r:id="rId4"/>
              </a:rPr>
              <a:t>*</a:t>
            </a:r>
            <a:r>
              <a:rPr lang="en-US" sz="2000" dirty="0"/>
              <a:t> </a:t>
            </a:r>
            <a:r>
              <a:rPr lang="en-US" sz="2000" b="1" dirty="0"/>
              <a:t>2</a:t>
            </a:r>
            <a:r>
              <a:rPr lang="en-US" sz="2000" dirty="0"/>
              <a:t>[and] saying, “Repent,</a:t>
            </a:r>
            <a:r>
              <a:rPr lang="en-US" sz="2000" b="1" baseline="30000" dirty="0">
                <a:hlinkClick r:id="rId5"/>
              </a:rPr>
              <a:t>*</a:t>
            </a:r>
            <a:r>
              <a:rPr lang="en-US" sz="2000" dirty="0"/>
              <a:t> for the kingdom of heaven is at </a:t>
            </a:r>
            <a:r>
              <a:rPr lang="en-US" sz="2000" dirty="0" err="1"/>
              <a:t>hand!”</a:t>
            </a:r>
            <a:r>
              <a:rPr lang="en-US" sz="2000" b="1" baseline="30000" dirty="0" err="1">
                <a:hlinkClick r:id="rId6"/>
              </a:rPr>
              <a:t>b</a:t>
            </a:r>
            <a:r>
              <a:rPr lang="en-US" sz="2000" dirty="0"/>
              <a:t> </a:t>
            </a:r>
            <a:r>
              <a:rPr lang="en-US" sz="2000" b="1" dirty="0"/>
              <a:t>3</a:t>
            </a:r>
            <a:r>
              <a:rPr lang="en-US" sz="2000" b="1" baseline="30000" dirty="0">
                <a:hlinkClick r:id="rId7"/>
              </a:rPr>
              <a:t>*</a:t>
            </a:r>
            <a:r>
              <a:rPr lang="en-US" sz="2000" dirty="0"/>
              <a:t> It was of him that the prophet </a:t>
            </a:r>
            <a:r>
              <a:rPr lang="en-US" sz="2000" dirty="0" err="1"/>
              <a:t>Isaiah</a:t>
            </a:r>
            <a:r>
              <a:rPr lang="en-US" sz="2000" b="1" baseline="30000" dirty="0" err="1">
                <a:hlinkClick r:id="rId8"/>
              </a:rPr>
              <a:t>c</a:t>
            </a:r>
            <a:r>
              <a:rPr lang="en-US" sz="2000" dirty="0"/>
              <a:t> had spoken when he said: “A voice of one crying out in the desert, ‘Prepare the way of the Lord, make straight his paths.’”</a:t>
            </a:r>
          </a:p>
          <a:p>
            <a:r>
              <a:rPr lang="en-US" sz="2000" b="1" dirty="0"/>
              <a:t>4</a:t>
            </a:r>
            <a:r>
              <a:rPr lang="en-US" sz="2000" b="1" baseline="30000" dirty="0">
                <a:hlinkClick r:id="rId9"/>
              </a:rPr>
              <a:t>*</a:t>
            </a:r>
            <a:r>
              <a:rPr lang="en-US" sz="2000" dirty="0"/>
              <a:t> </a:t>
            </a:r>
            <a:r>
              <a:rPr lang="en-US" sz="2000" b="1" baseline="30000" dirty="0">
                <a:hlinkClick r:id="rId10"/>
              </a:rPr>
              <a:t>d</a:t>
            </a:r>
            <a:r>
              <a:rPr lang="en-US" sz="2000" dirty="0"/>
              <a:t> John wore clothing made of camel’s hair and had a leather belt around his waist. His food was locusts and wild honey. </a:t>
            </a:r>
            <a:r>
              <a:rPr lang="en-US" sz="2000" b="1" dirty="0"/>
              <a:t>5</a:t>
            </a:r>
            <a:r>
              <a:rPr lang="en-US" sz="2000" dirty="0"/>
              <a:t>At that time Jerusalem, all Judea, and the whole region around the Jordan were going out to him </a:t>
            </a:r>
            <a:r>
              <a:rPr lang="en-US" sz="2000" b="1" dirty="0"/>
              <a:t>6</a:t>
            </a:r>
            <a:r>
              <a:rPr lang="en-US" sz="2000" dirty="0"/>
              <a:t>and were being baptized by him in the Jordan River as they acknowledged their sins.</a:t>
            </a:r>
            <a:r>
              <a:rPr lang="en-US" sz="2000" b="1" baseline="30000" dirty="0">
                <a:hlinkClick r:id="rId11"/>
              </a:rPr>
              <a:t>*</a:t>
            </a:r>
            <a:r>
              <a:rPr lang="en-US" sz="2000" dirty="0"/>
              <a:t> </a:t>
            </a:r>
          </a:p>
          <a:p>
            <a:r>
              <a:rPr lang="en-US" sz="2000" b="1" dirty="0"/>
              <a:t>7</a:t>
            </a:r>
            <a:r>
              <a:rPr lang="en-US" sz="2000" dirty="0"/>
              <a:t>When he saw many of the Pharisees and Sadducees</a:t>
            </a:r>
            <a:r>
              <a:rPr lang="en-US" sz="2000" b="1" baseline="30000" dirty="0">
                <a:hlinkClick r:id="rId12"/>
              </a:rPr>
              <a:t>*</a:t>
            </a:r>
            <a:r>
              <a:rPr lang="en-US" sz="2000" dirty="0"/>
              <a:t> coming to his baptism, he said to them, “You brood of vipers! Who warned you to flee from the coming </a:t>
            </a:r>
            <a:r>
              <a:rPr lang="en-US" sz="2000" dirty="0" err="1"/>
              <a:t>wrath?</a:t>
            </a:r>
            <a:r>
              <a:rPr lang="en-US" sz="2000" b="1" baseline="30000" dirty="0" err="1">
                <a:hlinkClick r:id="rId13"/>
              </a:rPr>
              <a:t>e</a:t>
            </a:r>
            <a:r>
              <a:rPr lang="en-US" sz="2000" dirty="0"/>
              <a:t> </a:t>
            </a:r>
            <a:r>
              <a:rPr lang="en-US" sz="2000" b="1" dirty="0"/>
              <a:t>8</a:t>
            </a:r>
            <a:r>
              <a:rPr lang="en-US" sz="2000" dirty="0"/>
              <a:t>Produce good fruit as evidence of your repentance. </a:t>
            </a:r>
            <a:r>
              <a:rPr lang="en-US" sz="2000" b="1" dirty="0"/>
              <a:t>9</a:t>
            </a:r>
            <a:r>
              <a:rPr lang="en-US" sz="2000" dirty="0"/>
              <a:t>And do not presume to say to yourselves, ‘We have Abraham as our father.’ For I tell you, God can raise up children to Abraham from these </a:t>
            </a:r>
            <a:r>
              <a:rPr lang="en-US" sz="2000" dirty="0" err="1"/>
              <a:t>stones.</a:t>
            </a:r>
            <a:r>
              <a:rPr lang="en-US" sz="2000" b="1" baseline="30000" dirty="0" err="1">
                <a:hlinkClick r:id="rId14"/>
              </a:rPr>
              <a:t>f</a:t>
            </a:r>
            <a:r>
              <a:rPr lang="en-US" sz="2000" dirty="0"/>
              <a:t> </a:t>
            </a:r>
            <a:r>
              <a:rPr lang="en-US" sz="2000" b="1" dirty="0"/>
              <a:t>10</a:t>
            </a:r>
            <a:r>
              <a:rPr lang="en-US" sz="2000" dirty="0"/>
              <a:t>Even now the ax lies at the root of the trees. Therefore every tree that does not bear good fruit will be cut down and thrown into the fire. </a:t>
            </a:r>
            <a:r>
              <a:rPr lang="en-US" sz="2000" b="1" dirty="0"/>
              <a:t>11</a:t>
            </a:r>
            <a:r>
              <a:rPr lang="en-US" sz="2000" b="1" baseline="30000" dirty="0">
                <a:hlinkClick r:id="rId15"/>
              </a:rPr>
              <a:t>g</a:t>
            </a:r>
            <a:r>
              <a:rPr lang="en-US" sz="2000" dirty="0"/>
              <a:t> I am baptizing you with water, for repentance, but the one who is coming after me is mightier than I. I am not worthy to carry his sandals. He will baptize you with the holy Spirit and fire.</a:t>
            </a:r>
            <a:r>
              <a:rPr lang="en-US" sz="2000" b="1" baseline="30000" dirty="0">
                <a:hlinkClick r:id="rId16"/>
              </a:rPr>
              <a:t>*</a:t>
            </a:r>
            <a:r>
              <a:rPr lang="en-US" sz="2000" dirty="0"/>
              <a:t> </a:t>
            </a:r>
            <a:r>
              <a:rPr lang="en-US" sz="2000" b="1" dirty="0"/>
              <a:t>12</a:t>
            </a:r>
            <a:r>
              <a:rPr lang="en-US" sz="2000" b="1" baseline="30000" dirty="0">
                <a:hlinkClick r:id="rId17"/>
              </a:rPr>
              <a:t>*</a:t>
            </a:r>
            <a:r>
              <a:rPr lang="en-US" sz="2000" dirty="0"/>
              <a:t> </a:t>
            </a:r>
            <a:r>
              <a:rPr lang="en-US" sz="2000" b="1" baseline="30000" dirty="0">
                <a:hlinkClick r:id="rId18"/>
              </a:rPr>
              <a:t>h</a:t>
            </a:r>
            <a:r>
              <a:rPr lang="en-US" sz="2000" dirty="0"/>
              <a:t> His winnowing fan is in his hand. He will clear his threshing floor and gather his wheat into his barn, but the chaff he will burn with unquenchable fire.” </a:t>
            </a:r>
          </a:p>
        </p:txBody>
      </p:sp>
    </p:spTree>
    <p:extLst>
      <p:ext uri="{BB962C8B-B14F-4D97-AF65-F5344CB8AC3E}">
        <p14:creationId xmlns:p14="http://schemas.microsoft.com/office/powerpoint/2010/main" val="15295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58AC1A-E5D9-4B68-9698-C2BD6290372E}"/>
              </a:ext>
            </a:extLst>
          </p:cNvPr>
          <p:cNvSpPr/>
          <p:nvPr/>
        </p:nvSpPr>
        <p:spPr>
          <a:xfrm>
            <a:off x="289560" y="228600"/>
            <a:ext cx="8854440" cy="2831544"/>
          </a:xfrm>
          <a:prstGeom prst="rect">
            <a:avLst/>
          </a:prstGeom>
        </p:spPr>
        <p:txBody>
          <a:bodyPr wrap="square">
            <a:spAutoFit/>
          </a:bodyPr>
          <a:lstStyle/>
          <a:p>
            <a:r>
              <a:rPr lang="en-US" i="1" dirty="0"/>
              <a:t>The Baptism of Jesus.* </a:t>
            </a:r>
          </a:p>
          <a:p>
            <a:r>
              <a:rPr lang="en-US" sz="2000" dirty="0"/>
              <a:t>13i Then Jesus came from Galilee to John at the Jordan to be baptized by him. 14* John tried to prevent him, saying, “I need to be baptized by you, and yet you are coming to me?” 15Jesus said to him in reply, “Allow it now, for thus it is fitting for us to fulfill all righteousness.” Then he allowed him. 16* j After Jesus was baptized, he came up from the water and behold, the heavens were opened [for him], and he saw the Spirit of God descending like a dove [and] coming upon him. 17And a voice came from the heavens, saying, “This is my beloved Son,* with whom I am well pleased.”</a:t>
            </a:r>
          </a:p>
        </p:txBody>
      </p:sp>
    </p:spTree>
    <p:extLst>
      <p:ext uri="{BB962C8B-B14F-4D97-AF65-F5344CB8AC3E}">
        <p14:creationId xmlns:p14="http://schemas.microsoft.com/office/powerpoint/2010/main" val="20434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A3F705-3021-4112-9BD9-098645603A64}"/>
              </a:ext>
            </a:extLst>
          </p:cNvPr>
          <p:cNvSpPr>
            <a:spLocks noGrp="1"/>
          </p:cNvSpPr>
          <p:nvPr>
            <p:ph idx="1"/>
          </p:nvPr>
        </p:nvSpPr>
        <p:spPr>
          <a:xfrm>
            <a:off x="162560" y="258762"/>
            <a:ext cx="10950294" cy="6340475"/>
          </a:xfrm>
        </p:spPr>
        <p:txBody>
          <a:bodyPr>
            <a:noAutofit/>
          </a:bodyPr>
          <a:lstStyle/>
          <a:p>
            <a:pPr marL="0" indent="0">
              <a:buNone/>
            </a:pPr>
            <a:r>
              <a:rPr lang="es-ES" sz="3200" i="1" dirty="0" err="1">
                <a:latin typeface="Arial" panose="020B0604020202020204" pitchFamily="34" charset="0"/>
                <a:cs typeface="Arial" panose="020B0604020202020204" pitchFamily="34" charset="0"/>
              </a:rPr>
              <a:t>Chapter</a:t>
            </a:r>
            <a:r>
              <a:rPr lang="es-ES" sz="3200" i="1" dirty="0">
                <a:latin typeface="Arial" panose="020B0604020202020204" pitchFamily="34" charset="0"/>
                <a:cs typeface="Arial" panose="020B0604020202020204" pitchFamily="34" charset="0"/>
              </a:rPr>
              <a:t> 4</a:t>
            </a:r>
            <a:r>
              <a:rPr lang="es-US" altLang="en-US" sz="3200" b="1" dirty="0">
                <a:solidFill>
                  <a:srgbClr val="333333"/>
                </a:solidFill>
                <a:latin typeface="Arial" panose="020B0604020202020204" pitchFamily="34" charset="0"/>
                <a:cs typeface="Arial" panose="020B0604020202020204" pitchFamily="34" charset="0"/>
              </a:rPr>
              <a:t> </a:t>
            </a:r>
          </a:p>
          <a:p>
            <a:pPr marL="0" indent="0">
              <a:buNone/>
            </a:pPr>
            <a:r>
              <a:rPr lang="en-US" sz="2000" i="1" dirty="0"/>
              <a:t>The Temptation of Jesus.</a:t>
            </a:r>
            <a:endParaRPr lang="en-US" sz="2000" dirty="0"/>
          </a:p>
          <a:p>
            <a:pPr marL="0" indent="0">
              <a:buNone/>
            </a:pPr>
            <a:r>
              <a:rPr lang="en-US" sz="2000" b="1" dirty="0"/>
              <a:t>1</a:t>
            </a:r>
            <a:r>
              <a:rPr lang="en-US" sz="2000" b="1" baseline="30000" dirty="0">
                <a:hlinkClick r:id="rId2"/>
              </a:rPr>
              <a:t>*</a:t>
            </a:r>
            <a:r>
              <a:rPr lang="en-US" sz="2000" dirty="0"/>
              <a:t> </a:t>
            </a:r>
            <a:r>
              <a:rPr lang="en-US" sz="2000" b="1" baseline="30000" dirty="0">
                <a:hlinkClick r:id="rId3"/>
              </a:rPr>
              <a:t>a</a:t>
            </a:r>
            <a:r>
              <a:rPr lang="en-US" sz="2000" dirty="0"/>
              <a:t> Then Jesus was led by the Spirit into the desert to be tempted by the devil. </a:t>
            </a:r>
            <a:r>
              <a:rPr lang="en-US" sz="2000" b="1" dirty="0"/>
              <a:t>2</a:t>
            </a:r>
            <a:r>
              <a:rPr lang="en-US" sz="2000" b="1" baseline="30000" dirty="0">
                <a:hlinkClick r:id="rId4"/>
              </a:rPr>
              <a:t>b</a:t>
            </a:r>
            <a:r>
              <a:rPr lang="en-US" sz="2000" dirty="0"/>
              <a:t> He fasted for forty days and forty nights,</a:t>
            </a:r>
            <a:r>
              <a:rPr lang="en-US" sz="2000" b="1" baseline="30000" dirty="0">
                <a:hlinkClick r:id="rId5"/>
              </a:rPr>
              <a:t>*</a:t>
            </a:r>
            <a:r>
              <a:rPr lang="en-US" sz="2000" dirty="0"/>
              <a:t> and afterwards he was hungry. </a:t>
            </a:r>
            <a:r>
              <a:rPr lang="en-US" sz="2000" b="1" dirty="0"/>
              <a:t>3</a:t>
            </a:r>
            <a:r>
              <a:rPr lang="en-US" sz="2000" dirty="0"/>
              <a:t>The tempter approached and said to him, “If you are the Son of God, command that these stones become loaves of bread.” </a:t>
            </a:r>
            <a:r>
              <a:rPr lang="en-US" sz="2000" b="1" dirty="0"/>
              <a:t>4</a:t>
            </a:r>
            <a:r>
              <a:rPr lang="en-US" sz="2000" b="1" baseline="30000" dirty="0">
                <a:hlinkClick r:id="rId6"/>
              </a:rPr>
              <a:t>*</a:t>
            </a:r>
            <a:r>
              <a:rPr lang="en-US" sz="2000" dirty="0"/>
              <a:t> He said in reply, “It is </a:t>
            </a:r>
            <a:r>
              <a:rPr lang="en-US" sz="2000" dirty="0" err="1"/>
              <a:t>written:</a:t>
            </a:r>
            <a:r>
              <a:rPr lang="en-US" sz="2000" b="1" baseline="30000" dirty="0" err="1">
                <a:hlinkClick r:id="rId7"/>
              </a:rPr>
              <a:t>c</a:t>
            </a:r>
            <a:r>
              <a:rPr lang="en-US" sz="2000" dirty="0"/>
              <a:t> </a:t>
            </a:r>
          </a:p>
          <a:p>
            <a:pPr marL="0" indent="0">
              <a:buNone/>
            </a:pPr>
            <a:r>
              <a:rPr lang="en-US" sz="2000" dirty="0"/>
              <a:t>‘One does not live by bread alone,</a:t>
            </a:r>
          </a:p>
          <a:p>
            <a:pPr marL="0" indent="0">
              <a:buNone/>
            </a:pPr>
            <a:r>
              <a:rPr lang="en-US" sz="2000" dirty="0"/>
              <a:t>but by every word that comes forth from the mouth of God.’”</a:t>
            </a:r>
          </a:p>
          <a:p>
            <a:pPr marL="0" indent="0">
              <a:buNone/>
            </a:pPr>
            <a:r>
              <a:rPr lang="en-US" sz="2000" b="1" dirty="0"/>
              <a:t>5</a:t>
            </a:r>
            <a:r>
              <a:rPr lang="en-US" sz="2000" b="1" baseline="30000" dirty="0">
                <a:hlinkClick r:id="rId8"/>
              </a:rPr>
              <a:t>*</a:t>
            </a:r>
            <a:r>
              <a:rPr lang="en-US" sz="2000" dirty="0"/>
              <a:t> Then the devil took him to the holy city, and made him stand on the parapet of the temple, </a:t>
            </a:r>
            <a:r>
              <a:rPr lang="en-US" sz="2000" b="1" dirty="0"/>
              <a:t>6</a:t>
            </a:r>
            <a:r>
              <a:rPr lang="en-US" sz="2000" dirty="0"/>
              <a:t>and said to him, “If you are the Son of God, throw yourself down. For it is written: ‘He will command his angels concerning you’ and ‘with their hands they will support you, lest you dash your foot against a </a:t>
            </a:r>
            <a:r>
              <a:rPr lang="en-US" sz="2000" dirty="0" err="1"/>
              <a:t>stone.’”</a:t>
            </a:r>
            <a:r>
              <a:rPr lang="en-US" sz="2000" b="1" baseline="30000" dirty="0" err="1">
                <a:hlinkClick r:id="rId9"/>
              </a:rPr>
              <a:t>d</a:t>
            </a:r>
            <a:r>
              <a:rPr lang="en-US" sz="2000" dirty="0"/>
              <a:t> </a:t>
            </a:r>
            <a:r>
              <a:rPr lang="en-US" sz="2000" b="1" dirty="0"/>
              <a:t>7</a:t>
            </a:r>
            <a:r>
              <a:rPr lang="en-US" sz="2000" dirty="0"/>
              <a:t>Jesus answered him, “Again it is written, ‘You shall not put the Lord, your God, to the </a:t>
            </a:r>
            <a:r>
              <a:rPr lang="en-US" sz="2000" dirty="0" err="1"/>
              <a:t>test.’”</a:t>
            </a:r>
            <a:r>
              <a:rPr lang="en-US" sz="2000" b="1" baseline="30000" dirty="0" err="1">
                <a:hlinkClick r:id="rId10"/>
              </a:rPr>
              <a:t>e</a:t>
            </a:r>
            <a:r>
              <a:rPr lang="en-US" sz="2000" dirty="0"/>
              <a:t> </a:t>
            </a:r>
            <a:r>
              <a:rPr lang="en-US" sz="2000" b="1" dirty="0"/>
              <a:t>8</a:t>
            </a:r>
            <a:r>
              <a:rPr lang="en-US" sz="2000" dirty="0"/>
              <a:t>Then the devil took him up to a very high mountain, and showed him all the kingdoms of the world in their magnificence, </a:t>
            </a:r>
            <a:r>
              <a:rPr lang="en-US" sz="2000" b="1" dirty="0"/>
              <a:t>9</a:t>
            </a:r>
            <a:r>
              <a:rPr lang="en-US" sz="2000" dirty="0"/>
              <a:t>and he said to him, “All these I shall give to you, if you will prostrate yourself and worship me.”</a:t>
            </a:r>
            <a:r>
              <a:rPr lang="en-US" sz="2000" b="1" baseline="30000" dirty="0">
                <a:hlinkClick r:id="rId11"/>
              </a:rPr>
              <a:t>*</a:t>
            </a:r>
            <a:r>
              <a:rPr lang="en-US" sz="2000" dirty="0"/>
              <a:t> </a:t>
            </a:r>
            <a:r>
              <a:rPr lang="en-US" sz="2000" b="1" dirty="0"/>
              <a:t>10</a:t>
            </a:r>
            <a:r>
              <a:rPr lang="en-US" sz="2000" dirty="0"/>
              <a:t>At this, Jesus said to him, “Get away, Satan! It is written: </a:t>
            </a:r>
          </a:p>
          <a:p>
            <a:pPr marL="0" indent="0">
              <a:buNone/>
            </a:pPr>
            <a:r>
              <a:rPr lang="en-US" sz="2000" dirty="0"/>
              <a:t>‘The Lord, your God, shall you worship and him alone shall you </a:t>
            </a:r>
            <a:r>
              <a:rPr lang="en-US" sz="2000" dirty="0" err="1"/>
              <a:t>serve.’”</a:t>
            </a:r>
            <a:r>
              <a:rPr lang="en-US" sz="2000" b="1" baseline="30000" dirty="0" err="1">
                <a:hlinkClick r:id="rId12"/>
              </a:rPr>
              <a:t>f</a:t>
            </a:r>
            <a:endParaRPr lang="en-US" sz="2000" dirty="0"/>
          </a:p>
          <a:p>
            <a:pPr marL="0" indent="0">
              <a:buNone/>
            </a:pPr>
            <a:r>
              <a:rPr lang="en-US" sz="2000" b="1" dirty="0"/>
              <a:t>11</a:t>
            </a:r>
            <a:r>
              <a:rPr lang="en-US" sz="2000" dirty="0"/>
              <a:t>Then the devil left him and, behold, angels came and ministered to him. </a:t>
            </a:r>
          </a:p>
        </p:txBody>
      </p:sp>
    </p:spTree>
    <p:extLst>
      <p:ext uri="{BB962C8B-B14F-4D97-AF65-F5344CB8AC3E}">
        <p14:creationId xmlns:p14="http://schemas.microsoft.com/office/powerpoint/2010/main" val="107148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35F30-1E1D-4505-AB0B-1422DA594996}"/>
              </a:ext>
            </a:extLst>
          </p:cNvPr>
          <p:cNvSpPr/>
          <p:nvPr/>
        </p:nvSpPr>
        <p:spPr>
          <a:xfrm>
            <a:off x="53340" y="92512"/>
            <a:ext cx="11117580" cy="6494085"/>
          </a:xfrm>
          <a:prstGeom prst="rect">
            <a:avLst/>
          </a:prstGeom>
        </p:spPr>
        <p:txBody>
          <a:bodyPr wrap="square">
            <a:spAutoFit/>
          </a:bodyPr>
          <a:lstStyle/>
          <a:p>
            <a:r>
              <a:rPr lang="en-US" sz="2000" i="1" dirty="0"/>
              <a:t>The Beginning of the Galilean Ministry.* </a:t>
            </a:r>
          </a:p>
          <a:p>
            <a:r>
              <a:rPr lang="en-US" sz="2000" dirty="0"/>
              <a:t>12g When he heard that John had been arrested, he withdrew to Galilee. 13He left Nazareth and went to live in Capernaum by the sea, in the region of Zebulun and </a:t>
            </a:r>
            <a:r>
              <a:rPr lang="en-US" sz="2000" dirty="0" err="1"/>
              <a:t>Naphtali,h</a:t>
            </a:r>
            <a:r>
              <a:rPr lang="en-US" sz="2000" dirty="0"/>
              <a:t> 14that what had been said through Isaiah the prophet might be fulfilled:  15“Land of Zebulun and land of </a:t>
            </a:r>
            <a:r>
              <a:rPr lang="en-US" sz="2000" dirty="0" err="1"/>
              <a:t>Naphtali,i</a:t>
            </a:r>
            <a:r>
              <a:rPr lang="en-US" sz="2000" dirty="0"/>
              <a:t> the way to the sea, beyond the Jordan, Galilee of the Gentiles, 16the people who sit in darkness have seen a great light, on those dwelling in a land overshadowed by death light has </a:t>
            </a:r>
            <a:r>
              <a:rPr lang="en-US" sz="2000" dirty="0" err="1"/>
              <a:t>arisen.”j</a:t>
            </a:r>
            <a:endParaRPr lang="en-US" sz="2000" dirty="0"/>
          </a:p>
          <a:p>
            <a:r>
              <a:rPr lang="en-US" sz="2000" dirty="0"/>
              <a:t>17* From that time on, Jesus began to preach and </a:t>
            </a:r>
            <a:r>
              <a:rPr lang="en-US" sz="2000" dirty="0" err="1"/>
              <a:t>say,k</a:t>
            </a:r>
            <a:r>
              <a:rPr lang="en-US" sz="2000" dirty="0"/>
              <a:t> “Repent, for the kingdom of heaven is at hand.” </a:t>
            </a:r>
          </a:p>
          <a:p>
            <a:endParaRPr lang="en-US" sz="800" dirty="0"/>
          </a:p>
          <a:p>
            <a:r>
              <a:rPr lang="en-US" sz="2000" i="1" dirty="0"/>
              <a:t>The Call of the First Disciples.* </a:t>
            </a:r>
          </a:p>
          <a:p>
            <a:r>
              <a:rPr lang="en-US" sz="2000" dirty="0"/>
              <a:t>18l As he was walking by the Sea of Galilee, he saw two brothers, Simon who is called Peter, and his brother Andrew, casting a net into the sea; they were fishermen. 19He said to them, “Come after me, and I will make you fishers of men.” 20* At once they left their nets and followed him. 21He walked along from there and saw two other brothers, James, the son of Zebedee, and his brother John. They were in a boat, with their father Zebedee, mending their nets. He called them, 22and immediately they left their boat and their father and followed him. </a:t>
            </a:r>
          </a:p>
          <a:p>
            <a:endParaRPr lang="en-US" sz="800" dirty="0"/>
          </a:p>
          <a:p>
            <a:r>
              <a:rPr lang="en-US" sz="2000" i="1" dirty="0"/>
              <a:t>Ministering to a Great Multitude.* </a:t>
            </a:r>
          </a:p>
          <a:p>
            <a:r>
              <a:rPr lang="en-US" sz="2000" dirty="0"/>
              <a:t>23He went around all of Galilee, teaching in their synagogues,* proclaiming the gospel of the kingdom, and curing every disease and illness among the </a:t>
            </a:r>
            <a:r>
              <a:rPr lang="en-US" sz="2000" dirty="0" err="1"/>
              <a:t>people.m</a:t>
            </a:r>
            <a:r>
              <a:rPr lang="en-US" sz="2000" dirty="0"/>
              <a:t> 24* His fame spread to all of Syria, and they brought to him all who were sick with various diseases and racked with pain, those who were possessed, lunatics, and paralytics, and he cured them. 25n And great crowds from Galilee, the Decapolis,* Jerusalem, and Judea, and from beyond the Jordan followed him. </a:t>
            </a:r>
          </a:p>
        </p:txBody>
      </p:sp>
    </p:spTree>
    <p:extLst>
      <p:ext uri="{BB962C8B-B14F-4D97-AF65-F5344CB8AC3E}">
        <p14:creationId xmlns:p14="http://schemas.microsoft.com/office/powerpoint/2010/main" val="194404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dirty="0">
                <a:solidFill>
                  <a:srgbClr val="FFFFFF"/>
                </a:solidFill>
                <a:latin typeface="+mj-lt"/>
                <a:ea typeface="+mj-ea"/>
                <a:cs typeface="+mj-cs"/>
              </a:rPr>
              <a:t>Sermon on the Mount</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1179226" y="2753937"/>
            <a:ext cx="9833548"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Introduction</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5:1-17</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Characteristics</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of a Christian</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Jesus</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defines </a:t>
            </a: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the</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a:t>
            </a: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Law</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in </a:t>
            </a: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Himself</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a:t>
            </a: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But</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I </a:t>
            </a: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tell</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a:t>
            </a: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you</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Our</a:t>
            </a:r>
            <a:r>
              <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rPr>
              <a:t> </a:t>
            </a: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Father</a:t>
            </a:r>
            <a:endPar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endParaRP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s-US" sz="2000" b="1" i="0" u="none" strike="noStrike" kern="1200" cap="none" spc="0" normalizeH="0" baseline="0" noProof="0" dirty="0" err="1">
                <a:ln>
                  <a:noFill/>
                </a:ln>
                <a:solidFill>
                  <a:srgbClr val="000000"/>
                </a:solidFill>
                <a:effectLst/>
                <a:uLnTx/>
                <a:uFillTx/>
                <a:latin typeface="Calibri" panose="020F0502020204030204"/>
                <a:ea typeface="+mj-ea"/>
                <a:cs typeface="+mj-cs"/>
              </a:rPr>
              <a:t>Conclusion</a:t>
            </a:r>
            <a:endParaRPr kumimoji="0" lang="es-US" sz="2000" b="1" i="0" u="none" strike="noStrike" kern="1200" cap="none" spc="0" normalizeH="0" baseline="0" noProof="0" dirty="0">
              <a:ln>
                <a:noFill/>
              </a:ln>
              <a:solidFill>
                <a:srgbClr val="000000"/>
              </a:solidFill>
              <a:effectLst/>
              <a:uLnTx/>
              <a:uFillTx/>
              <a:latin typeface="Calibri" panose="020F0502020204030204"/>
              <a:ea typeface="+mj-ea"/>
              <a:cs typeface="+mj-cs"/>
            </a:endParaRP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84251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122D-3588-47E3-ADB9-DFDF3260D373}"/>
              </a:ext>
            </a:extLst>
          </p:cNvPr>
          <p:cNvSpPr>
            <a:spLocks noGrp="1"/>
          </p:cNvSpPr>
          <p:nvPr>
            <p:ph type="title"/>
          </p:nvPr>
        </p:nvSpPr>
        <p:spPr>
          <a:xfrm>
            <a:off x="743932" y="167162"/>
            <a:ext cx="10515600" cy="1325563"/>
          </a:xfrm>
        </p:spPr>
        <p:txBody>
          <a:bodyPr/>
          <a:lstStyle/>
          <a:p>
            <a:pPr algn="ctr"/>
            <a:r>
              <a:rPr lang="en-US" b="1" dirty="0">
                <a:latin typeface="Abadi" panose="020B0604020104020204" pitchFamily="34" charset="0"/>
              </a:rPr>
              <a:t>Sermon on the Mount</a:t>
            </a:r>
          </a:p>
        </p:txBody>
      </p:sp>
      <p:sp>
        <p:nvSpPr>
          <p:cNvPr id="4" name="TextBox 3">
            <a:extLst>
              <a:ext uri="{FF2B5EF4-FFF2-40B4-BE49-F238E27FC236}">
                <a16:creationId xmlns:a16="http://schemas.microsoft.com/office/drawing/2014/main" id="{75C053D9-3BC3-4CA2-A8D8-2AC13602EFBA}"/>
              </a:ext>
            </a:extLst>
          </p:cNvPr>
          <p:cNvSpPr txBox="1"/>
          <p:nvPr/>
        </p:nvSpPr>
        <p:spPr>
          <a:xfrm>
            <a:off x="207390" y="1414021"/>
            <a:ext cx="11660956"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“God, your Father” is used 17 times in this sermon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 pillars of Judaism:  Torah (The Law); Temple Service (worship); Works of Mercy – A New House of Israel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 Our Father stands in the </a:t>
            </a:r>
            <a:r>
              <a:rPr lang="en-US" sz="2000" b="1" dirty="0">
                <a:solidFill>
                  <a:prstClr val="black"/>
                </a:solidFill>
                <a:latin typeface="Calibri" panose="020F0502020204030204"/>
              </a:rPr>
              <a:t>center of the sermon</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 aspects of piety:  almsgiving, prayer, fasting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sermon moves from the demands of God, to the interior life of faith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Introduction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Beattitudes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(5:1-16)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 Law and the Prophets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(5:17-7:12)</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Law (5:17-48)</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Religious Practices (6:1-18)</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Material Possessions &amp; Human relationships, Golden Rule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(6:19-7:12)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Conclusion (7:13-27)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Beatitudes- characteristics of discipleship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Our relationship to the Law through 6 examples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2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err="1">
                <a:solidFill>
                  <a:srgbClr val="FFFFFF"/>
                </a:solidFill>
                <a:latin typeface="+mj-lt"/>
                <a:ea typeface="+mj-ea"/>
                <a:cs typeface="+mj-cs"/>
              </a:rPr>
              <a:t>Commentaries</a:t>
            </a:r>
            <a:endParaRPr lang="es-US" sz="4000" b="1" kern="1200" dirty="0">
              <a:solidFill>
                <a:srgbClr val="FFFFFF"/>
              </a:solidFill>
              <a:latin typeface="+mj-lt"/>
              <a:ea typeface="+mj-ea"/>
              <a:cs typeface="+mj-cs"/>
            </a:endParaRPr>
          </a:p>
        </p:txBody>
      </p:sp>
      <p:sp>
        <p:nvSpPr>
          <p:cNvPr id="7" name="Title 1">
            <a:extLst>
              <a:ext uri="{FF2B5EF4-FFF2-40B4-BE49-F238E27FC236}">
                <a16:creationId xmlns:a16="http://schemas.microsoft.com/office/drawing/2014/main" id="{09670F17-7E08-4451-8E08-504E6CD56956}"/>
              </a:ext>
            </a:extLst>
          </p:cNvPr>
          <p:cNvSpPr txBox="1">
            <a:spLocks/>
          </p:cNvSpPr>
          <p:nvPr/>
        </p:nvSpPr>
        <p:spPr>
          <a:xfrm>
            <a:off x="248575" y="2549749"/>
            <a:ext cx="11684680" cy="4037480"/>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228600" defTabSz="914400">
              <a:spcAft>
                <a:spcPts val="600"/>
              </a:spcAft>
              <a:buFont typeface="Arial" panose="020B0604020202020204" pitchFamily="34" charset="0"/>
              <a:buChar char="•"/>
            </a:pPr>
            <a:r>
              <a:rPr lang="en-US" sz="2000" b="1" dirty="0">
                <a:solidFill>
                  <a:srgbClr val="000000"/>
                </a:solidFill>
              </a:rPr>
              <a:t>Catholic Commentary on Scripture, The Gospel of Matthew, Curtis Mitch &amp; Edward Sri</a:t>
            </a:r>
          </a:p>
          <a:p>
            <a:pPr marL="457200" indent="-228600" defTabSz="914400">
              <a:spcAft>
                <a:spcPts val="600"/>
              </a:spcAft>
              <a:buFont typeface="Arial" panose="020B0604020202020204" pitchFamily="34" charset="0"/>
              <a:buChar char="•"/>
            </a:pPr>
            <a:r>
              <a:rPr lang="es-US" sz="2000" b="1" dirty="0">
                <a:solidFill>
                  <a:srgbClr val="000000"/>
                </a:solidFill>
              </a:rPr>
              <a:t>New American </a:t>
            </a:r>
            <a:r>
              <a:rPr lang="es-US" sz="2000" b="1" dirty="0" err="1">
                <a:solidFill>
                  <a:srgbClr val="000000"/>
                </a:solidFill>
              </a:rPr>
              <a:t>Bible</a:t>
            </a:r>
            <a:r>
              <a:rPr lang="es-US" sz="2000" b="1" dirty="0">
                <a:solidFill>
                  <a:srgbClr val="000000"/>
                </a:solidFill>
              </a:rPr>
              <a:t>, </a:t>
            </a:r>
            <a:r>
              <a:rPr lang="es-US" sz="2000" b="1" dirty="0" err="1">
                <a:solidFill>
                  <a:srgbClr val="000000"/>
                </a:solidFill>
              </a:rPr>
              <a:t>Revised</a:t>
            </a:r>
            <a:r>
              <a:rPr lang="es-US" sz="2000" b="1" dirty="0">
                <a:solidFill>
                  <a:srgbClr val="000000"/>
                </a:solidFill>
              </a:rPr>
              <a:t> </a:t>
            </a:r>
            <a:r>
              <a:rPr lang="es-US" sz="2000" b="1" dirty="0" err="1">
                <a:solidFill>
                  <a:srgbClr val="000000"/>
                </a:solidFill>
              </a:rPr>
              <a:t>Edition</a:t>
            </a:r>
            <a:endParaRPr lang="es-US" sz="2000" b="1" dirty="0">
              <a:solidFill>
                <a:srgbClr val="000000"/>
              </a:solidFill>
            </a:endParaRPr>
          </a:p>
          <a:p>
            <a:pPr marL="457200" indent="-228600" defTabSz="914400">
              <a:spcAft>
                <a:spcPts val="600"/>
              </a:spcAft>
              <a:buFont typeface="Arial" panose="020B0604020202020204" pitchFamily="34" charset="0"/>
              <a:buChar char="•"/>
            </a:pPr>
            <a:r>
              <a:rPr lang="en-US" sz="2000" b="1" dirty="0">
                <a:solidFill>
                  <a:srgbClr val="000000"/>
                </a:solidFill>
              </a:rPr>
              <a:t>Anchor Bible Series:  Gospel of Matthew, </a:t>
            </a:r>
          </a:p>
          <a:p>
            <a:pPr marL="457200" indent="-228600" defTabSz="914400">
              <a:spcAft>
                <a:spcPts val="600"/>
              </a:spcAft>
              <a:buFont typeface="Arial" panose="020B0604020202020204" pitchFamily="34" charset="0"/>
              <a:buChar char="•"/>
            </a:pPr>
            <a:r>
              <a:rPr lang="en-US" sz="2000" b="1" dirty="0">
                <a:solidFill>
                  <a:srgbClr val="000000"/>
                </a:solidFill>
              </a:rPr>
              <a:t>Antioch and Rome, Raymond E. Brown</a:t>
            </a:r>
          </a:p>
          <a:p>
            <a:pPr marL="457200" indent="-228600" defTabSz="914400">
              <a:spcAft>
                <a:spcPts val="600"/>
              </a:spcAft>
              <a:buFont typeface="Arial" panose="020B0604020202020204" pitchFamily="34" charset="0"/>
              <a:buChar char="•"/>
            </a:pPr>
            <a:r>
              <a:rPr lang="en-US" sz="2000" b="1" dirty="0">
                <a:solidFill>
                  <a:srgbClr val="000000"/>
                </a:solidFill>
              </a:rPr>
              <a:t>New Jerome Biblical Commentary, (one volume), Raymond E. Brown et al, 1988</a:t>
            </a:r>
          </a:p>
        </p:txBody>
      </p:sp>
    </p:spTree>
    <p:extLst>
      <p:ext uri="{BB962C8B-B14F-4D97-AF65-F5344CB8AC3E}">
        <p14:creationId xmlns:p14="http://schemas.microsoft.com/office/powerpoint/2010/main" val="99798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794D-2E3A-4538-B463-CB40B6BC8858}"/>
              </a:ext>
            </a:extLst>
          </p:cNvPr>
          <p:cNvSpPr>
            <a:spLocks noGrp="1"/>
          </p:cNvSpPr>
          <p:nvPr>
            <p:ph type="title"/>
          </p:nvPr>
        </p:nvSpPr>
        <p:spPr>
          <a:xfrm>
            <a:off x="838200" y="365126"/>
            <a:ext cx="10515600" cy="813226"/>
          </a:xfrm>
        </p:spPr>
        <p:txBody>
          <a:bodyPr/>
          <a:lstStyle/>
          <a:p>
            <a:pPr algn="ctr"/>
            <a:r>
              <a:rPr lang="en-US" b="1" dirty="0">
                <a:latin typeface="Aharoni" panose="02010803020104030203" pitchFamily="2" charset="-79"/>
                <a:cs typeface="Aharoni" panose="02010803020104030203" pitchFamily="2" charset="-79"/>
              </a:rPr>
              <a:t>The </a:t>
            </a:r>
            <a:r>
              <a:rPr lang="en-US" b="1" dirty="0" err="1">
                <a:latin typeface="Aharoni" panose="02010803020104030203" pitchFamily="2" charset="-79"/>
                <a:cs typeface="Aharoni" panose="02010803020104030203" pitchFamily="2" charset="-79"/>
              </a:rPr>
              <a:t>Beattitudes</a:t>
            </a:r>
            <a:endParaRPr lang="en-US" b="1" dirty="0">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506C2424-04AD-41CA-AAF5-6F2011DE1803}"/>
              </a:ext>
            </a:extLst>
          </p:cNvPr>
          <p:cNvSpPr txBox="1"/>
          <p:nvPr/>
        </p:nvSpPr>
        <p:spPr>
          <a:xfrm>
            <a:off x="386499" y="1178352"/>
            <a:ext cx="10784264"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Jesus goes up the mountain, not to receive the Law, but to Teach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Makarios = Fortunate, not happy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A Reversal of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Rewards for the Future and also present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A reflection of the life and ministry of Christ Himself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A common form for preaching purposes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Blessed are they; Blessed are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The same reward is assigned at the beginning and the end of the lesson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poor in spirit does not refer to money, but longing, desperation, hope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los que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lloran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sobre</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la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maldad</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no de la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muerte</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confortado</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por Dios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los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sufridos</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esperan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la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ayuda</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del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Señor</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la tierra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prometida</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 Israel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los que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tienen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hambre</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y sed de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justicia</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obediente</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 la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voluntad</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de Dios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alguien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que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quiere</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con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todo</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su</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los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misericordiosos</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(los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necesitados</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los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limpios</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de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corazón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aman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Dios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completamente</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los que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trabajan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por la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paz</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(lo que es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correcto</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harmonía</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con Dios)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los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perseguidos</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por causa de la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justicia</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(el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justo</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perseguido</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dirty="0" err="1">
                <a:ln>
                  <a:noFill/>
                </a:ln>
                <a:solidFill>
                  <a:prstClr val="black"/>
                </a:solidFill>
                <a:effectLst/>
                <a:uLnTx/>
                <a:uFillTx/>
                <a:latin typeface="Calibri" panose="020F0502020204030204"/>
                <a:ea typeface="+mn-ea"/>
                <a:cs typeface="+mn-cs"/>
              </a:rPr>
              <a:t>serán</a:t>
            </a:r>
            <a:r>
              <a:rPr kumimoji="0" lang="en-US" sz="1800" b="0"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ustedes</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 por causa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mía</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debemos</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de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imitar</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y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seguir</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Jesús) Jesús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está</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declarando</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su</a:t>
            </a:r>
            <a:r>
              <a:rPr kumimoji="0" lang="en-US" sz="1800" b="1" i="1"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dirty="0" err="1">
                <a:ln>
                  <a:noFill/>
                </a:ln>
                <a:solidFill>
                  <a:prstClr val="black"/>
                </a:solidFill>
                <a:effectLst/>
                <a:uLnTx/>
                <a:uFillTx/>
                <a:latin typeface="Calibri" panose="020F0502020204030204"/>
                <a:ea typeface="+mn-ea"/>
                <a:cs typeface="+mn-cs"/>
              </a:rPr>
              <a:t>divinidad</a:t>
            </a:r>
            <a:endParaRPr kumimoji="0" lang="en-US" sz="1800" b="1" i="1" u="none" strike="noStrike" kern="1200" cap="none" spc="0" normalizeH="0" baseline="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12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F470C-8050-472C-928E-8BDFF5DCF8E9}"/>
              </a:ext>
            </a:extLst>
          </p:cNvPr>
          <p:cNvSpPr>
            <a:spLocks noChangeArrowheads="1"/>
          </p:cNvSpPr>
          <p:nvPr/>
        </p:nvSpPr>
        <p:spPr bwMode="auto">
          <a:xfrm rot="10800000" flipV="1">
            <a:off x="177853" y="480662"/>
            <a:ext cx="11836293" cy="51706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3200" i="1" dirty="0" err="1">
                <a:latin typeface="Arial" panose="020B0604020202020204" pitchFamily="34" charset="0"/>
                <a:cs typeface="Arial" panose="020B0604020202020204" pitchFamily="34" charset="0"/>
              </a:rPr>
              <a:t>Chapter</a:t>
            </a:r>
            <a:r>
              <a:rPr lang="es-ES" sz="3200" i="1" dirty="0">
                <a:latin typeface="Arial" panose="020B0604020202020204" pitchFamily="34" charset="0"/>
                <a:cs typeface="Arial" panose="020B0604020202020204" pitchFamily="34" charset="0"/>
              </a:rPr>
              <a:t> 5</a:t>
            </a:r>
            <a:r>
              <a:rPr lang="es-US" altLang="en-US" sz="3200" b="1" dirty="0">
                <a:solidFill>
                  <a:srgbClr val="333333"/>
                </a:solidFill>
                <a:latin typeface="Arial" panose="020B0604020202020204" pitchFamily="34" charset="0"/>
                <a:cs typeface="Arial" panose="020B0604020202020204" pitchFamily="34" charset="0"/>
              </a:rPr>
              <a:t> </a:t>
            </a:r>
          </a:p>
          <a:p>
            <a:r>
              <a:rPr lang="en-US" i="1" dirty="0"/>
              <a:t>The Sermon on the Mount.</a:t>
            </a:r>
            <a:r>
              <a:rPr lang="en-US" dirty="0"/>
              <a:t> </a:t>
            </a:r>
          </a:p>
          <a:p>
            <a:r>
              <a:rPr lang="en-US" sz="2000" b="1" dirty="0"/>
              <a:t>1</a:t>
            </a:r>
            <a:r>
              <a:rPr lang="en-US" sz="2000" b="1" baseline="30000" dirty="0">
                <a:hlinkClick r:id="rId2"/>
              </a:rPr>
              <a:t>*</a:t>
            </a:r>
            <a:r>
              <a:rPr lang="en-US" sz="2000" dirty="0"/>
              <a:t> When he saw the crowds,</a:t>
            </a:r>
            <a:r>
              <a:rPr lang="en-US" sz="2000" b="1" baseline="30000" dirty="0">
                <a:hlinkClick r:id="rId3"/>
              </a:rPr>
              <a:t>*</a:t>
            </a:r>
            <a:r>
              <a:rPr lang="en-US" sz="2000" dirty="0"/>
              <a:t> he went up the mountain, and after he had sat down, his disciples came to him. </a:t>
            </a:r>
            <a:r>
              <a:rPr lang="en-US" sz="2000" b="1" dirty="0"/>
              <a:t>2</a:t>
            </a:r>
            <a:r>
              <a:rPr lang="en-US" sz="2000" dirty="0"/>
              <a:t>He began to teach them, saying: </a:t>
            </a:r>
            <a:endParaRPr lang="en-US" sz="2000" b="1" i="1" dirty="0"/>
          </a:p>
          <a:p>
            <a:r>
              <a:rPr lang="en-US" sz="2000" b="1" i="1" cap="all" dirty="0"/>
              <a:t>The Beatitudes</a:t>
            </a:r>
            <a:r>
              <a:rPr lang="en-US" sz="2000" b="1" i="1" cap="all" baseline="30000" dirty="0">
                <a:hlinkClick r:id="rId4"/>
              </a:rPr>
              <a:t>*</a:t>
            </a:r>
            <a:endParaRPr lang="en-US" sz="2000" b="1" i="1" dirty="0"/>
          </a:p>
          <a:p>
            <a:r>
              <a:rPr lang="en-US" sz="2000" b="1" dirty="0"/>
              <a:t>3</a:t>
            </a:r>
            <a:r>
              <a:rPr lang="en-US" sz="2000" dirty="0"/>
              <a:t>“Blessed are the poor in spirit,</a:t>
            </a:r>
            <a:r>
              <a:rPr lang="en-US" sz="2000" b="1" baseline="30000" dirty="0">
                <a:hlinkClick r:id="rId5"/>
              </a:rPr>
              <a:t>*</a:t>
            </a:r>
            <a:r>
              <a:rPr lang="en-US" sz="2000" b="1" baseline="30000" dirty="0"/>
              <a:t>  </a:t>
            </a:r>
            <a:r>
              <a:rPr lang="en-US" sz="2000" dirty="0"/>
              <a:t>for theirs is the kingdom of </a:t>
            </a:r>
            <a:r>
              <a:rPr lang="en-US" sz="2000" dirty="0" err="1"/>
              <a:t>heaven.</a:t>
            </a:r>
            <a:r>
              <a:rPr lang="en-US" sz="2000" b="1" baseline="30000" dirty="0" err="1">
                <a:hlinkClick r:id="rId6"/>
              </a:rPr>
              <a:t>a</a:t>
            </a:r>
            <a:endParaRPr lang="en-US" sz="2000" dirty="0"/>
          </a:p>
          <a:p>
            <a:r>
              <a:rPr lang="en-US" sz="2000" b="1" dirty="0"/>
              <a:t>4</a:t>
            </a:r>
            <a:r>
              <a:rPr lang="en-US" sz="2000" b="1" baseline="30000" dirty="0">
                <a:hlinkClick r:id="rId7"/>
              </a:rPr>
              <a:t>*</a:t>
            </a:r>
            <a:r>
              <a:rPr lang="en-US" sz="2000" dirty="0"/>
              <a:t> Blessed are they who </a:t>
            </a:r>
            <a:r>
              <a:rPr lang="en-US" sz="2000" dirty="0" err="1"/>
              <a:t>mourn,</a:t>
            </a:r>
            <a:r>
              <a:rPr lang="en-US" sz="2000" b="1" baseline="30000" dirty="0" err="1">
                <a:hlinkClick r:id="rId8"/>
              </a:rPr>
              <a:t>b</a:t>
            </a:r>
            <a:r>
              <a:rPr lang="en-US" sz="2000" b="1" baseline="30000" dirty="0"/>
              <a:t>  </a:t>
            </a:r>
            <a:r>
              <a:rPr lang="en-US" sz="2000" dirty="0"/>
              <a:t>for they will be comforted.</a:t>
            </a:r>
          </a:p>
          <a:p>
            <a:r>
              <a:rPr lang="en-US" sz="2000" b="1" dirty="0"/>
              <a:t>5</a:t>
            </a:r>
            <a:r>
              <a:rPr lang="en-US" sz="2000" b="1" baseline="30000" dirty="0">
                <a:hlinkClick r:id="rId9"/>
              </a:rPr>
              <a:t>*</a:t>
            </a:r>
            <a:r>
              <a:rPr lang="en-US" sz="2000" dirty="0"/>
              <a:t> Blessed are the </a:t>
            </a:r>
            <a:r>
              <a:rPr lang="en-US" sz="2000" dirty="0" err="1"/>
              <a:t>meek,</a:t>
            </a:r>
            <a:r>
              <a:rPr lang="en-US" sz="2000" b="1" baseline="30000" dirty="0" err="1">
                <a:hlinkClick r:id="rId10"/>
              </a:rPr>
              <a:t>c</a:t>
            </a:r>
            <a:r>
              <a:rPr lang="en-US" sz="2000" b="1" baseline="30000" dirty="0"/>
              <a:t>  </a:t>
            </a:r>
            <a:r>
              <a:rPr lang="en-US" sz="2000" dirty="0"/>
              <a:t>for they will inherit the land.</a:t>
            </a:r>
          </a:p>
          <a:p>
            <a:r>
              <a:rPr lang="en-US" sz="2000" b="1" dirty="0"/>
              <a:t>6</a:t>
            </a:r>
            <a:r>
              <a:rPr lang="en-US" sz="2000" dirty="0"/>
              <a:t>Blessed are they who hunger and thirst for righteousness,</a:t>
            </a:r>
            <a:r>
              <a:rPr lang="en-US" sz="2000" b="1" baseline="30000" dirty="0">
                <a:hlinkClick r:id="rId11"/>
              </a:rPr>
              <a:t>*</a:t>
            </a:r>
            <a:r>
              <a:rPr lang="en-US" sz="2000" b="1" baseline="30000" dirty="0"/>
              <a:t>  </a:t>
            </a:r>
            <a:r>
              <a:rPr lang="en-US" sz="2000" dirty="0"/>
              <a:t>for they will be satisfied.</a:t>
            </a:r>
          </a:p>
          <a:p>
            <a:r>
              <a:rPr lang="en-US" sz="2000" b="1" dirty="0"/>
              <a:t>7</a:t>
            </a:r>
            <a:r>
              <a:rPr lang="en-US" sz="2000" dirty="0"/>
              <a:t>Blessed are the merciful, for they will be shown </a:t>
            </a:r>
            <a:r>
              <a:rPr lang="en-US" sz="2000" dirty="0" err="1"/>
              <a:t>mercy.</a:t>
            </a:r>
            <a:r>
              <a:rPr lang="en-US" sz="2000" b="1" baseline="30000" dirty="0" err="1">
                <a:hlinkClick r:id="rId12"/>
              </a:rPr>
              <a:t>d</a:t>
            </a:r>
            <a:r>
              <a:rPr lang="en-US" sz="2000" b="1" baseline="30000" dirty="0"/>
              <a:t>  </a:t>
            </a:r>
            <a:endParaRPr lang="en-US" sz="2000" dirty="0"/>
          </a:p>
          <a:p>
            <a:r>
              <a:rPr lang="en-US" sz="2000" b="1" dirty="0"/>
              <a:t>8</a:t>
            </a:r>
            <a:r>
              <a:rPr lang="en-US" sz="2000" b="1" baseline="30000" dirty="0">
                <a:hlinkClick r:id="rId13"/>
              </a:rPr>
              <a:t>*</a:t>
            </a:r>
            <a:r>
              <a:rPr lang="en-US" sz="2000" dirty="0"/>
              <a:t> Blessed are the clean of </a:t>
            </a:r>
            <a:r>
              <a:rPr lang="en-US" sz="2000" dirty="0" err="1"/>
              <a:t>heart,</a:t>
            </a:r>
            <a:r>
              <a:rPr lang="en-US" sz="2000" b="1" baseline="30000" dirty="0" err="1">
                <a:hlinkClick r:id="rId14"/>
              </a:rPr>
              <a:t>e</a:t>
            </a:r>
            <a:r>
              <a:rPr lang="en-US" sz="2000" b="1" baseline="30000" dirty="0"/>
              <a:t>  </a:t>
            </a:r>
            <a:r>
              <a:rPr lang="en-US" sz="2000" dirty="0"/>
              <a:t>for they will see God.</a:t>
            </a:r>
          </a:p>
          <a:p>
            <a:r>
              <a:rPr lang="en-US" sz="2000" b="1" dirty="0"/>
              <a:t>9</a:t>
            </a:r>
            <a:r>
              <a:rPr lang="en-US" sz="2000" dirty="0"/>
              <a:t>Blessed are the peacemakers, for they will be called children of God.</a:t>
            </a:r>
          </a:p>
          <a:p>
            <a:r>
              <a:rPr lang="en-US" sz="2000" b="1" dirty="0"/>
              <a:t>10</a:t>
            </a:r>
            <a:r>
              <a:rPr lang="en-US" sz="2000" dirty="0"/>
              <a:t>Blessed are they who are persecuted for the sake of righteousness,</a:t>
            </a:r>
            <a:r>
              <a:rPr lang="en-US" sz="2000" b="1" baseline="30000" dirty="0">
                <a:hlinkClick r:id="rId15"/>
              </a:rPr>
              <a:t>*</a:t>
            </a:r>
            <a:r>
              <a:rPr lang="en-US" sz="2000" b="1" baseline="30000" dirty="0"/>
              <a:t>  </a:t>
            </a:r>
            <a:r>
              <a:rPr lang="en-US" sz="2000" dirty="0"/>
              <a:t>for theirs is the kingdom of </a:t>
            </a:r>
            <a:r>
              <a:rPr lang="en-US" sz="2000" dirty="0" err="1"/>
              <a:t>heaven.</a:t>
            </a:r>
            <a:r>
              <a:rPr lang="en-US" sz="2000" b="1" baseline="30000" dirty="0" err="1">
                <a:hlinkClick r:id="rId16"/>
              </a:rPr>
              <a:t>f</a:t>
            </a:r>
            <a:endParaRPr lang="en-US" sz="2000" dirty="0"/>
          </a:p>
          <a:p>
            <a:r>
              <a:rPr lang="en-US" sz="2000" b="1" u="sng" dirty="0"/>
              <a:t>11</a:t>
            </a:r>
            <a:r>
              <a:rPr lang="en-US" sz="2000" dirty="0"/>
              <a:t>Blessed are you when they insult you and persecute you and utter every kind of evil against you [falsely] because of </a:t>
            </a:r>
            <a:r>
              <a:rPr lang="en-US" sz="2000" dirty="0" err="1"/>
              <a:t>me.</a:t>
            </a:r>
            <a:r>
              <a:rPr lang="en-US" sz="2000" b="1" baseline="30000" dirty="0" err="1">
                <a:hlinkClick r:id="rId17"/>
              </a:rPr>
              <a:t>g</a:t>
            </a:r>
            <a:r>
              <a:rPr lang="en-US" sz="2000" dirty="0"/>
              <a:t> </a:t>
            </a:r>
            <a:r>
              <a:rPr lang="en-US" sz="2000" b="1" u="sng" dirty="0"/>
              <a:t>12</a:t>
            </a:r>
            <a:r>
              <a:rPr lang="en-US" sz="2000" b="1" baseline="30000" dirty="0">
                <a:hlinkClick r:id="rId18"/>
              </a:rPr>
              <a:t>*</a:t>
            </a:r>
            <a:r>
              <a:rPr lang="en-US" sz="2000" dirty="0"/>
              <a:t> Rejoice and be glad, for your reward will be great in </a:t>
            </a:r>
            <a:r>
              <a:rPr lang="en-US" sz="2000" dirty="0" err="1"/>
              <a:t>heaven.</a:t>
            </a:r>
            <a:r>
              <a:rPr lang="en-US" sz="2000" b="1" baseline="30000" dirty="0" err="1">
                <a:hlinkClick r:id="rId19"/>
              </a:rPr>
              <a:t>h</a:t>
            </a:r>
            <a:r>
              <a:rPr lang="en-US" sz="2000" dirty="0"/>
              <a:t> Thus they persecuted the prophets who were before you. </a:t>
            </a:r>
          </a:p>
        </p:txBody>
      </p:sp>
    </p:spTree>
    <p:extLst>
      <p:ext uri="{BB962C8B-B14F-4D97-AF65-F5344CB8AC3E}">
        <p14:creationId xmlns:p14="http://schemas.microsoft.com/office/powerpoint/2010/main" val="3013701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57094C-A441-40EA-B969-74682C920C33}"/>
              </a:ext>
            </a:extLst>
          </p:cNvPr>
          <p:cNvSpPr/>
          <p:nvPr/>
        </p:nvSpPr>
        <p:spPr>
          <a:xfrm>
            <a:off x="355107" y="197346"/>
            <a:ext cx="11079332" cy="4708981"/>
          </a:xfrm>
          <a:prstGeom prst="rect">
            <a:avLst/>
          </a:prstGeom>
        </p:spPr>
        <p:txBody>
          <a:bodyPr wrap="square">
            <a:spAutoFit/>
          </a:bodyPr>
          <a:lstStyle/>
          <a:p>
            <a:r>
              <a:rPr lang="en-US" sz="2000" dirty="0"/>
              <a:t>The Similes of Salt and Light.* </a:t>
            </a:r>
          </a:p>
          <a:p>
            <a:r>
              <a:rPr lang="en-US" sz="2000" dirty="0"/>
              <a:t>13i “You are the salt of the earth. But if salt loses its taste, with what can it be seasoned? It is no longer good for anything but to be thrown out and trampled underfoot.* 14You are the light of the world. A city set on a mountain cannot be </a:t>
            </a:r>
            <a:r>
              <a:rPr lang="en-US" sz="2000" dirty="0" err="1"/>
              <a:t>hidden.j</a:t>
            </a:r>
            <a:r>
              <a:rPr lang="en-US" sz="2000" dirty="0"/>
              <a:t> 15Nor do they light a lamp and then put it under a bushel basket; it is set on a lampstand, where it gives light to all in the </a:t>
            </a:r>
            <a:r>
              <a:rPr lang="en-US" sz="2000" dirty="0" err="1"/>
              <a:t>house.k</a:t>
            </a:r>
            <a:r>
              <a:rPr lang="en-US" sz="2000" dirty="0"/>
              <a:t> 16Just so, your light must shine before others, that they may see your good deeds and glorify your heavenly </a:t>
            </a:r>
            <a:r>
              <a:rPr lang="en-US" sz="2000" dirty="0" err="1"/>
              <a:t>Father.l</a:t>
            </a:r>
            <a:r>
              <a:rPr lang="en-US" sz="2000" dirty="0"/>
              <a:t> </a:t>
            </a:r>
          </a:p>
          <a:p>
            <a:endParaRPr lang="en-US" sz="2000" dirty="0"/>
          </a:p>
          <a:p>
            <a:r>
              <a:rPr lang="en-US" sz="2000" dirty="0"/>
              <a:t>Teaching About the Law. </a:t>
            </a:r>
          </a:p>
          <a:p>
            <a:r>
              <a:rPr lang="en-US" sz="2000" dirty="0"/>
              <a:t>17* “Do not think that I have come to abolish the law or the prophets. I have come not to abolish but to fulfill. 18Amen, I say to you, until heaven and earth pass away, not the smallest letter or the smallest part of a letter will pass from the law, until all things have taken </a:t>
            </a:r>
            <a:r>
              <a:rPr lang="en-US" sz="2000" dirty="0" err="1"/>
              <a:t>place.m</a:t>
            </a:r>
            <a:r>
              <a:rPr lang="en-US" sz="2000" dirty="0"/>
              <a:t> 19Therefore, whoever breaks one of the least of these commandments and teaches others to do so will be called least in the kingdom of heaven. But whoever obeys and teaches these commandments will be called greatest in the kingdom of heaven.* 20I tell you, unless your righteousness surpasses that of the scribes and Pharisees, you will not enter into the kingdom of heaven. </a:t>
            </a:r>
          </a:p>
        </p:txBody>
      </p:sp>
    </p:spTree>
    <p:extLst>
      <p:ext uri="{BB962C8B-B14F-4D97-AF65-F5344CB8AC3E}">
        <p14:creationId xmlns:p14="http://schemas.microsoft.com/office/powerpoint/2010/main" val="34107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DC7104-D2A6-4B78-AABF-E777FC6CAAD8}"/>
              </a:ext>
            </a:extLst>
          </p:cNvPr>
          <p:cNvSpPr/>
          <p:nvPr/>
        </p:nvSpPr>
        <p:spPr>
          <a:xfrm>
            <a:off x="159797" y="144002"/>
            <a:ext cx="10990556" cy="6555641"/>
          </a:xfrm>
          <a:prstGeom prst="rect">
            <a:avLst/>
          </a:prstGeom>
        </p:spPr>
        <p:txBody>
          <a:bodyPr wrap="square">
            <a:spAutoFit/>
          </a:bodyPr>
          <a:lstStyle/>
          <a:p>
            <a:r>
              <a:rPr lang="en-US" sz="2000" i="1" dirty="0"/>
              <a:t>Teaching About Anger.* </a:t>
            </a:r>
          </a:p>
          <a:p>
            <a:r>
              <a:rPr lang="en-US" sz="2000" dirty="0"/>
              <a:t>21“You have heard that it was said to your </a:t>
            </a:r>
            <a:r>
              <a:rPr lang="en-US" sz="2000" dirty="0" err="1"/>
              <a:t>ancestors,n</a:t>
            </a:r>
            <a:r>
              <a:rPr lang="en-US" sz="2000" dirty="0"/>
              <a:t> ‘You shall not kill; and whoever kills will be liable to judgment.’* 22* But I say to you, whoever is angry* with his brother will be liable to </a:t>
            </a:r>
            <a:r>
              <a:rPr lang="en-US" sz="2000" dirty="0" err="1"/>
              <a:t>judgment,o</a:t>
            </a:r>
            <a:r>
              <a:rPr lang="en-US" sz="2000" dirty="0"/>
              <a:t> and whoever says to his brother, ‘</a:t>
            </a:r>
            <a:r>
              <a:rPr lang="en-US" sz="2000" dirty="0" err="1"/>
              <a:t>Raqa</a:t>
            </a:r>
            <a:r>
              <a:rPr lang="en-US" sz="2000" dirty="0"/>
              <a:t>,’ will be answerable to the Sanhedrin, and whoever says, ‘You fool,’ will be liable to fiery Gehenna. 23Therefore, if you bring your gift to the altar, and there recall that your brother has anything against </a:t>
            </a:r>
            <a:r>
              <a:rPr lang="en-US" sz="2000" dirty="0" err="1"/>
              <a:t>you,p</a:t>
            </a:r>
            <a:r>
              <a:rPr lang="en-US" sz="2000" dirty="0"/>
              <a:t> 24leave your gift there at the altar, go first and be reconciled with your brother, and then come and offer your gift. 25Settle with your opponent quickly while on the way to court with </a:t>
            </a:r>
            <a:r>
              <a:rPr lang="en-US" sz="2000" dirty="0" err="1"/>
              <a:t>him.q</a:t>
            </a:r>
            <a:r>
              <a:rPr lang="en-US" sz="2000" dirty="0"/>
              <a:t> Otherwise your opponent will hand you over to the judge, and the judge will hand you over to the guard, and you will be thrown into prison. 26Amen, I say to you, you will not be released until you have paid the last penny. </a:t>
            </a:r>
          </a:p>
          <a:p>
            <a:r>
              <a:rPr lang="en-US" sz="2000" i="1" dirty="0"/>
              <a:t>Teaching About Adultery. </a:t>
            </a:r>
          </a:p>
          <a:p>
            <a:r>
              <a:rPr lang="en-US" sz="2000" dirty="0"/>
              <a:t>27* “You have heard that it was </a:t>
            </a:r>
            <a:r>
              <a:rPr lang="en-US" sz="2000" dirty="0" err="1"/>
              <a:t>said,r</a:t>
            </a:r>
            <a:r>
              <a:rPr lang="en-US" sz="2000" dirty="0"/>
              <a:t> ‘You shall not commit adultery.’ 28But I say to you, everyone who looks at a woman with lust has already committed adultery with her in his heart. 29* If your right eye causes you to sin, tear it out and throw it </a:t>
            </a:r>
            <a:r>
              <a:rPr lang="en-US" sz="2000" dirty="0" err="1"/>
              <a:t>away.s</a:t>
            </a:r>
            <a:r>
              <a:rPr lang="en-US" sz="2000" dirty="0"/>
              <a:t> It is better for you to lose one of your members than to have your whole body thrown into Gehenna. 30And if your right hand causes you to sin, cut it off and throw it away. It is better for you to lose one of your members than to have your whole body go into Gehenna. </a:t>
            </a:r>
          </a:p>
          <a:p>
            <a:r>
              <a:rPr lang="en-US" sz="2000" i="1" dirty="0"/>
              <a:t>Teaching About Divorce. </a:t>
            </a:r>
          </a:p>
          <a:p>
            <a:r>
              <a:rPr lang="en-US" sz="2000" dirty="0"/>
              <a:t>31* “It was also said, ‘Whoever divorces his wife must give her a bill of </a:t>
            </a:r>
            <a:r>
              <a:rPr lang="en-US" sz="2000" dirty="0" err="1"/>
              <a:t>divorce.’t</a:t>
            </a:r>
            <a:r>
              <a:rPr lang="en-US" sz="2000" dirty="0"/>
              <a:t> 32But I say to you, whoever divorces his wife (unless the marriage is unlawful) causes her to commit adultery, and whoever marries a divorced woman commits adultery.</a:t>
            </a:r>
          </a:p>
        </p:txBody>
      </p:sp>
    </p:spTree>
    <p:extLst>
      <p:ext uri="{BB962C8B-B14F-4D97-AF65-F5344CB8AC3E}">
        <p14:creationId xmlns:p14="http://schemas.microsoft.com/office/powerpoint/2010/main" val="3617079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3063A2-0A09-4A1B-AC43-A1FE02DE0F3C}"/>
              </a:ext>
            </a:extLst>
          </p:cNvPr>
          <p:cNvSpPr/>
          <p:nvPr/>
        </p:nvSpPr>
        <p:spPr>
          <a:xfrm>
            <a:off x="213064" y="314470"/>
            <a:ext cx="10608816" cy="6186309"/>
          </a:xfrm>
          <a:prstGeom prst="rect">
            <a:avLst/>
          </a:prstGeom>
        </p:spPr>
        <p:txBody>
          <a:bodyPr wrap="square">
            <a:spAutoFit/>
          </a:bodyPr>
          <a:lstStyle/>
          <a:p>
            <a:r>
              <a:rPr lang="en-US" sz="2000" i="1" dirty="0"/>
              <a:t>Teaching About Oaths</a:t>
            </a:r>
          </a:p>
          <a:p>
            <a:r>
              <a:rPr lang="en-US" sz="2000" dirty="0"/>
              <a:t> 33* v “Again you have heard that it was said to your ancestors, ‘Do not take a false oath, but make good to the Lord all that you vow.’ 34w But I say to you, do not swear at all;* not by heaven, for it is God’s throne; 35nor by the earth, for it is his footstool; nor by Jerusalem, for it is the city of the great King. 36Do not swear by your head, for you cannot make a single hair white or black. 37* Let your ‘Yes’ mean ‘Yes,’ and your ‘No’ mean ‘No.’ Anything more is from the evil one. </a:t>
            </a:r>
          </a:p>
          <a:p>
            <a:endParaRPr lang="en-US" sz="800" dirty="0"/>
          </a:p>
          <a:p>
            <a:r>
              <a:rPr lang="en-US" sz="2000" i="1" dirty="0"/>
              <a:t>Teaching About Retaliation</a:t>
            </a:r>
          </a:p>
          <a:p>
            <a:r>
              <a:rPr lang="en-US" sz="2000" dirty="0"/>
              <a:t>38* “You have heard that it was </a:t>
            </a:r>
            <a:r>
              <a:rPr lang="en-US" sz="2000" dirty="0" err="1"/>
              <a:t>said,x</a:t>
            </a:r>
            <a:r>
              <a:rPr lang="en-US" sz="2000" dirty="0"/>
              <a:t> ‘An eye for an eye and a tooth for a tooth.’ 39y But I say to you, offer no resistance to one who is evil. When someone strikes you on [your] right cheek, turn the other one to him as well. 40If anyone wants to go to law with you over your tunic, hand him your cloak as well. 41Should anyone press you into service for one mile,* go with him for two </a:t>
            </a:r>
            <a:r>
              <a:rPr lang="en-US" sz="2000" dirty="0" err="1"/>
              <a:t>miles.z</a:t>
            </a:r>
            <a:r>
              <a:rPr lang="en-US" sz="2000" dirty="0"/>
              <a:t> 42Give to the one who asks of you, and do not turn your back on one who wants to </a:t>
            </a:r>
            <a:r>
              <a:rPr lang="en-US" sz="2000" dirty="0" err="1"/>
              <a:t>borrow.a</a:t>
            </a:r>
            <a:r>
              <a:rPr lang="en-US" sz="2000" dirty="0"/>
              <a:t> </a:t>
            </a:r>
          </a:p>
          <a:p>
            <a:endParaRPr lang="en-US" sz="800" dirty="0"/>
          </a:p>
          <a:p>
            <a:r>
              <a:rPr lang="en-US" sz="2000" i="1" dirty="0"/>
              <a:t>Love of Enemies</a:t>
            </a:r>
          </a:p>
          <a:p>
            <a:r>
              <a:rPr lang="en-US" sz="2000" dirty="0"/>
              <a:t>43b “You have heard that it was said, ‘You shall love your neighbor and hate your </a:t>
            </a:r>
            <a:r>
              <a:rPr lang="en-US" sz="2000" dirty="0" err="1"/>
              <a:t>enemy.’c</a:t>
            </a:r>
            <a:r>
              <a:rPr lang="en-US" sz="2000" dirty="0"/>
              <a:t> 44But I say to you, love your enemies, and pray for those who persecute you, 45that you may be children of your heavenly Father, for he makes his sun rise on the bad and the good, and causes rain to fall on the just and the unjust. 46For if you love those who love you, what recompense will you have? Do not the tax collectors* do the same? 47And if you greet your brothers only, what is unusual about that? Do not the pagans do the same?* 48So be perfect,* just as your heavenly Father is </a:t>
            </a:r>
            <a:r>
              <a:rPr lang="en-US" sz="2000" dirty="0" err="1"/>
              <a:t>perfect.d</a:t>
            </a:r>
            <a:endParaRPr lang="en-US" sz="2000" dirty="0"/>
          </a:p>
        </p:txBody>
      </p:sp>
    </p:spTree>
    <p:extLst>
      <p:ext uri="{BB962C8B-B14F-4D97-AF65-F5344CB8AC3E}">
        <p14:creationId xmlns:p14="http://schemas.microsoft.com/office/powerpoint/2010/main" val="1368209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771E9D6-5150-41CB-9E11-9404AAF22CED}"/>
              </a:ext>
            </a:extLst>
          </p:cNvPr>
          <p:cNvSpPr>
            <a:spLocks noChangeArrowheads="1"/>
          </p:cNvSpPr>
          <p:nvPr/>
        </p:nvSpPr>
        <p:spPr bwMode="auto">
          <a:xfrm>
            <a:off x="203200" y="535324"/>
            <a:ext cx="10796233" cy="52014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3200" i="1" dirty="0" err="1">
                <a:latin typeface="Arial" panose="020B0604020202020204" pitchFamily="34" charset="0"/>
                <a:cs typeface="Arial" panose="020B0604020202020204" pitchFamily="34" charset="0"/>
              </a:rPr>
              <a:t>Chapter</a:t>
            </a:r>
            <a:r>
              <a:rPr lang="es-ES" sz="3200" i="1" dirty="0">
                <a:latin typeface="Arial" panose="020B0604020202020204" pitchFamily="34" charset="0"/>
                <a:cs typeface="Arial" panose="020B0604020202020204" pitchFamily="34" charset="0"/>
              </a:rPr>
              <a:t> </a:t>
            </a:r>
            <a:r>
              <a:rPr lang="es-US" altLang="en-US" sz="3200" b="1" dirty="0">
                <a:solidFill>
                  <a:srgbClr val="333333"/>
                </a:solidFill>
                <a:latin typeface="Arial" panose="020B0604020202020204" pitchFamily="34" charset="0"/>
                <a:cs typeface="Arial" panose="020B0604020202020204" pitchFamily="34" charset="0"/>
              </a:rPr>
              <a:t>6</a:t>
            </a:r>
          </a:p>
          <a:p>
            <a:r>
              <a:rPr lang="es-US" altLang="en-US" sz="2000" b="1" dirty="0">
                <a:solidFill>
                  <a:srgbClr val="333333"/>
                </a:solidFill>
                <a:cs typeface="Arial" panose="020B0604020202020204" pitchFamily="34" charset="0"/>
              </a:rPr>
              <a:t> </a:t>
            </a:r>
            <a:r>
              <a:rPr lang="en-US" sz="2000" i="1" dirty="0"/>
              <a:t>Teaching About Almsgiving.</a:t>
            </a:r>
            <a:r>
              <a:rPr lang="en-US" sz="2000" b="1" baseline="30000" dirty="0">
                <a:hlinkClick r:id="rId2"/>
              </a:rPr>
              <a:t>*</a:t>
            </a:r>
            <a:r>
              <a:rPr lang="en-US" sz="2000" dirty="0"/>
              <a:t> </a:t>
            </a:r>
            <a:r>
              <a:rPr lang="en-US" sz="2000" b="1" u="sng" dirty="0"/>
              <a:t>1</a:t>
            </a:r>
            <a:r>
              <a:rPr lang="en-US" sz="2000" u="sng" dirty="0"/>
              <a:t>“[But] take care not to perform righteous deeds in order that people may see </a:t>
            </a:r>
            <a:r>
              <a:rPr lang="en-US" sz="2000" u="sng" dirty="0" err="1"/>
              <a:t>them;</a:t>
            </a:r>
            <a:r>
              <a:rPr lang="en-US" sz="2000" b="1" baseline="30000" dirty="0" err="1">
                <a:hlinkClick r:id="rId3"/>
              </a:rPr>
              <a:t>a</a:t>
            </a:r>
            <a:r>
              <a:rPr lang="en-US" sz="2000" dirty="0"/>
              <a:t> otherwise, you will have no recompense from your heavenly Father. </a:t>
            </a:r>
            <a:r>
              <a:rPr lang="en-US" sz="2000" b="1" u="sng" dirty="0"/>
              <a:t>2</a:t>
            </a:r>
            <a:r>
              <a:rPr lang="en-US" sz="2000" u="sng" dirty="0"/>
              <a:t>When you give alms, do not blow a trumpet before you, as the hypocrites</a:t>
            </a:r>
            <a:r>
              <a:rPr lang="en-US" sz="2000" b="1" baseline="30000" dirty="0">
                <a:hlinkClick r:id="rId4"/>
              </a:rPr>
              <a:t>*</a:t>
            </a:r>
            <a:r>
              <a:rPr lang="en-US" sz="2000" dirty="0"/>
              <a:t> do in the synagogues and in the streets to win the praise of others. Amen, I say to you, they have received their </a:t>
            </a:r>
            <a:r>
              <a:rPr lang="en-US" sz="2000" dirty="0" err="1"/>
              <a:t>reward.</a:t>
            </a:r>
            <a:r>
              <a:rPr lang="en-US" sz="2000" b="1" baseline="30000" dirty="0" err="1">
                <a:hlinkClick r:id="rId5"/>
              </a:rPr>
              <a:t>b</a:t>
            </a:r>
            <a:r>
              <a:rPr lang="en-US" sz="2000" dirty="0"/>
              <a:t> </a:t>
            </a:r>
            <a:r>
              <a:rPr lang="en-US" sz="2000" b="1" u="sng" dirty="0"/>
              <a:t>3</a:t>
            </a:r>
            <a:r>
              <a:rPr lang="en-US" sz="2000" u="sng" dirty="0"/>
              <a:t>But when you give alms, do not let your left hand know what your right is doing, </a:t>
            </a:r>
            <a:r>
              <a:rPr lang="en-US" sz="2000" b="1" dirty="0"/>
              <a:t>4</a:t>
            </a:r>
            <a:r>
              <a:rPr lang="en-US" sz="2000" dirty="0"/>
              <a:t>so that your almsgiving may be secret. And your Father who sees in secret will repay you. </a:t>
            </a:r>
          </a:p>
          <a:p>
            <a:r>
              <a:rPr lang="en-US" sz="2000" i="1" dirty="0"/>
              <a:t>Teaching About Prayer.</a:t>
            </a:r>
            <a:r>
              <a:rPr lang="en-US" sz="2000" dirty="0"/>
              <a:t> </a:t>
            </a:r>
          </a:p>
          <a:p>
            <a:r>
              <a:rPr lang="en-US" sz="2000" b="1" dirty="0"/>
              <a:t>5</a:t>
            </a:r>
            <a:r>
              <a:rPr lang="en-US" sz="2000" dirty="0"/>
              <a:t>“When you pray, do not be like the hypocrites, who love to stand and pray in the synagogues and on street corners so that others may see them. Amen, I say to you, they have received their reward. </a:t>
            </a:r>
            <a:r>
              <a:rPr lang="en-US" sz="2000" b="1" dirty="0"/>
              <a:t>6</a:t>
            </a:r>
            <a:r>
              <a:rPr lang="en-US" sz="2000" dirty="0"/>
              <a:t>But when you pray, go to your inner room, close the door, and pray to your Father in secret. And your Father who sees in secret will repay you. </a:t>
            </a:r>
            <a:r>
              <a:rPr lang="en-US" sz="2000" b="1" dirty="0"/>
              <a:t>7</a:t>
            </a:r>
            <a:r>
              <a:rPr lang="en-US" sz="2000" b="1" baseline="30000" dirty="0">
                <a:hlinkClick r:id="rId6"/>
              </a:rPr>
              <a:t>*</a:t>
            </a:r>
            <a:r>
              <a:rPr lang="en-US" sz="2000" dirty="0"/>
              <a:t> In praying, do not babble like the pagans, who think that they will be heard because of their many words.</a:t>
            </a:r>
            <a:r>
              <a:rPr lang="en-US" sz="2000" b="1" baseline="30000" dirty="0">
                <a:hlinkClick r:id="rId7"/>
              </a:rPr>
              <a:t>*</a:t>
            </a:r>
            <a:r>
              <a:rPr lang="en-US" sz="2000" dirty="0"/>
              <a:t> </a:t>
            </a:r>
            <a:r>
              <a:rPr lang="en-US" sz="2000" b="1" dirty="0"/>
              <a:t>8</a:t>
            </a:r>
            <a:r>
              <a:rPr lang="en-US" sz="2000" dirty="0"/>
              <a:t>Do not be like them. Your Father knows what you need before you ask him. </a:t>
            </a:r>
          </a:p>
          <a:p>
            <a:r>
              <a:rPr lang="en-US" sz="2000" i="1" dirty="0"/>
              <a:t> </a:t>
            </a:r>
            <a:endParaRPr lang="en-US" sz="2000" dirty="0"/>
          </a:p>
          <a:p>
            <a:pPr lvl="0" eaLnBrk="0" fontAlgn="base" hangingPunct="0">
              <a:spcBef>
                <a:spcPct val="0"/>
              </a:spcBef>
              <a:spcAft>
                <a:spcPct val="0"/>
              </a:spcAft>
            </a:pPr>
            <a:endParaRPr kumimoji="0" lang="es-US" altLang="en-US" sz="20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99633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771E9D6-5150-41CB-9E11-9404AAF22CED}"/>
              </a:ext>
            </a:extLst>
          </p:cNvPr>
          <p:cNvSpPr>
            <a:spLocks noChangeArrowheads="1"/>
          </p:cNvSpPr>
          <p:nvPr/>
        </p:nvSpPr>
        <p:spPr bwMode="auto">
          <a:xfrm>
            <a:off x="203200" y="1597729"/>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4C509F2-993C-4213-9BFF-82EA5A17A0D2}"/>
              </a:ext>
            </a:extLst>
          </p:cNvPr>
          <p:cNvSpPr/>
          <p:nvPr/>
        </p:nvSpPr>
        <p:spPr>
          <a:xfrm>
            <a:off x="221938" y="243513"/>
            <a:ext cx="11203620" cy="6247864"/>
          </a:xfrm>
          <a:prstGeom prst="rect">
            <a:avLst/>
          </a:prstGeom>
        </p:spPr>
        <p:txBody>
          <a:bodyPr wrap="square">
            <a:spAutoFit/>
          </a:bodyPr>
          <a:lstStyle/>
          <a:p>
            <a:r>
              <a:rPr lang="en-US" sz="2000" i="1" dirty="0"/>
              <a:t>The Lord’s Prayer.</a:t>
            </a:r>
            <a:r>
              <a:rPr lang="en-US" sz="2000" dirty="0"/>
              <a:t> </a:t>
            </a:r>
          </a:p>
          <a:p>
            <a:r>
              <a:rPr lang="en-US" sz="2000" b="1" dirty="0"/>
              <a:t>9</a:t>
            </a:r>
            <a:r>
              <a:rPr lang="en-US" sz="2000" b="1" baseline="30000" dirty="0">
                <a:hlinkClick r:id="rId2"/>
              </a:rPr>
              <a:t>*</a:t>
            </a:r>
            <a:r>
              <a:rPr lang="en-US" sz="2000" dirty="0"/>
              <a:t> “This is how you are to </a:t>
            </a:r>
            <a:r>
              <a:rPr lang="en-US" sz="2000" dirty="0" err="1"/>
              <a:t>pray:</a:t>
            </a:r>
            <a:r>
              <a:rPr lang="en-US" sz="2000" b="1" baseline="30000" dirty="0" err="1">
                <a:hlinkClick r:id="rId3"/>
              </a:rPr>
              <a:t>c</a:t>
            </a:r>
            <a:r>
              <a:rPr lang="en-US" sz="2000" dirty="0"/>
              <a:t> </a:t>
            </a:r>
          </a:p>
          <a:p>
            <a:r>
              <a:rPr lang="en-US" sz="2000" dirty="0"/>
              <a:t>Our Father in heaven,</a:t>
            </a:r>
            <a:r>
              <a:rPr lang="en-US" sz="2000" b="1" baseline="30000" dirty="0">
                <a:hlinkClick r:id="rId4"/>
              </a:rPr>
              <a:t>*</a:t>
            </a:r>
            <a:endParaRPr lang="en-US" sz="2000" dirty="0"/>
          </a:p>
          <a:p>
            <a:r>
              <a:rPr lang="en-US" sz="2000" dirty="0"/>
              <a:t>hallowed be your name,</a:t>
            </a:r>
          </a:p>
          <a:p>
            <a:r>
              <a:rPr lang="en-US" sz="2000" b="1" dirty="0"/>
              <a:t>10</a:t>
            </a:r>
            <a:r>
              <a:rPr lang="en-US" sz="2000" dirty="0"/>
              <a:t>your kingdom come,</a:t>
            </a:r>
            <a:r>
              <a:rPr lang="en-US" sz="2000" b="1" baseline="30000" dirty="0">
                <a:hlinkClick r:id="rId5"/>
              </a:rPr>
              <a:t>*</a:t>
            </a:r>
            <a:endParaRPr lang="en-US" sz="2000" dirty="0"/>
          </a:p>
          <a:p>
            <a:r>
              <a:rPr lang="en-US" sz="2000" dirty="0"/>
              <a:t>your will be done,</a:t>
            </a:r>
          </a:p>
          <a:p>
            <a:r>
              <a:rPr lang="en-US" sz="2000" dirty="0"/>
              <a:t>on earth as in </a:t>
            </a:r>
            <a:r>
              <a:rPr lang="en-US" sz="2000" dirty="0" err="1"/>
              <a:t>heaven.</a:t>
            </a:r>
            <a:r>
              <a:rPr lang="en-US" sz="2000" b="1" baseline="30000" dirty="0" err="1">
                <a:hlinkClick r:id="rId6"/>
              </a:rPr>
              <a:t>d</a:t>
            </a:r>
            <a:endParaRPr lang="en-US" sz="2000" dirty="0"/>
          </a:p>
          <a:p>
            <a:r>
              <a:rPr lang="en-US" sz="2000" b="1" dirty="0"/>
              <a:t>11</a:t>
            </a:r>
            <a:r>
              <a:rPr lang="en-US" sz="2000" b="1" baseline="30000" dirty="0">
                <a:hlinkClick r:id="rId7"/>
              </a:rPr>
              <a:t>*</a:t>
            </a:r>
            <a:r>
              <a:rPr lang="en-US" sz="2000" dirty="0"/>
              <a:t> </a:t>
            </a:r>
            <a:r>
              <a:rPr lang="en-US" sz="2000" b="1" baseline="30000" dirty="0">
                <a:hlinkClick r:id="rId8"/>
              </a:rPr>
              <a:t>e</a:t>
            </a:r>
            <a:r>
              <a:rPr lang="en-US" sz="2000" dirty="0"/>
              <a:t> Give us today our daily bread;</a:t>
            </a:r>
          </a:p>
          <a:p>
            <a:r>
              <a:rPr lang="en-US" sz="2000" b="1" dirty="0"/>
              <a:t>12</a:t>
            </a:r>
            <a:r>
              <a:rPr lang="en-US" sz="2000" dirty="0"/>
              <a:t>and forgive us our debts,</a:t>
            </a:r>
            <a:r>
              <a:rPr lang="en-US" sz="2000" b="1" baseline="30000" dirty="0">
                <a:hlinkClick r:id="rId9"/>
              </a:rPr>
              <a:t>*</a:t>
            </a:r>
            <a:endParaRPr lang="en-US" sz="2000" dirty="0"/>
          </a:p>
          <a:p>
            <a:r>
              <a:rPr lang="en-US" sz="2000" dirty="0"/>
              <a:t>as we forgive our </a:t>
            </a:r>
            <a:r>
              <a:rPr lang="en-US" sz="2000" dirty="0" err="1"/>
              <a:t>debtors;</a:t>
            </a:r>
            <a:r>
              <a:rPr lang="en-US" sz="2000" b="1" baseline="30000" dirty="0" err="1">
                <a:hlinkClick r:id="rId10"/>
              </a:rPr>
              <a:t>f</a:t>
            </a:r>
            <a:endParaRPr lang="en-US" sz="2000" dirty="0"/>
          </a:p>
          <a:p>
            <a:r>
              <a:rPr lang="en-US" sz="2000" b="1" dirty="0"/>
              <a:t>13</a:t>
            </a:r>
            <a:r>
              <a:rPr lang="en-US" sz="2000" dirty="0"/>
              <a:t>and do not subject us to the final test,</a:t>
            </a:r>
            <a:r>
              <a:rPr lang="en-US" sz="2000" b="1" baseline="30000" dirty="0">
                <a:hlinkClick r:id="rId11"/>
              </a:rPr>
              <a:t>*</a:t>
            </a:r>
            <a:endParaRPr lang="en-US" sz="2000" dirty="0"/>
          </a:p>
          <a:p>
            <a:r>
              <a:rPr lang="en-US" sz="2000" dirty="0"/>
              <a:t>but deliver us from the evil </a:t>
            </a:r>
            <a:r>
              <a:rPr lang="en-US" sz="2000" dirty="0" err="1"/>
              <a:t>one.</a:t>
            </a:r>
            <a:r>
              <a:rPr lang="en-US" sz="2000" b="1" baseline="30000" dirty="0" err="1">
                <a:hlinkClick r:id="rId12"/>
              </a:rPr>
              <a:t>g</a:t>
            </a:r>
            <a:endParaRPr lang="en-US" sz="2000" dirty="0"/>
          </a:p>
          <a:p>
            <a:r>
              <a:rPr lang="en-US" sz="2000" b="1" dirty="0"/>
              <a:t>14</a:t>
            </a:r>
            <a:r>
              <a:rPr lang="en-US" sz="2000" b="1" baseline="30000" dirty="0">
                <a:hlinkClick r:id="rId13"/>
              </a:rPr>
              <a:t>*</a:t>
            </a:r>
            <a:r>
              <a:rPr lang="en-US" sz="2000" dirty="0"/>
              <a:t> If you forgive others their transgressions, your heavenly Father will forgive </a:t>
            </a:r>
            <a:r>
              <a:rPr lang="en-US" sz="2000" dirty="0" err="1"/>
              <a:t>you.</a:t>
            </a:r>
            <a:r>
              <a:rPr lang="en-US" sz="2000" b="1" baseline="30000" dirty="0" err="1">
                <a:hlinkClick r:id="rId14"/>
              </a:rPr>
              <a:t>h</a:t>
            </a:r>
            <a:r>
              <a:rPr lang="en-US" sz="2000" dirty="0"/>
              <a:t> </a:t>
            </a:r>
            <a:r>
              <a:rPr lang="en-US" sz="2000" b="1" dirty="0"/>
              <a:t>15</a:t>
            </a:r>
            <a:r>
              <a:rPr lang="en-US" sz="2000" dirty="0"/>
              <a:t>But if you do not forgive others, neither will your Father forgive your </a:t>
            </a:r>
            <a:r>
              <a:rPr lang="en-US" sz="2000" dirty="0" err="1"/>
              <a:t>transgressions.</a:t>
            </a:r>
            <a:r>
              <a:rPr lang="en-US" sz="2000" b="1" baseline="30000" dirty="0" err="1">
                <a:hlinkClick r:id="rId15"/>
              </a:rPr>
              <a:t>i</a:t>
            </a:r>
            <a:r>
              <a:rPr lang="en-US" sz="2000" dirty="0"/>
              <a:t> </a:t>
            </a:r>
          </a:p>
          <a:p>
            <a:r>
              <a:rPr lang="en-US" sz="2000" i="1" dirty="0"/>
              <a:t> </a:t>
            </a:r>
          </a:p>
          <a:p>
            <a:r>
              <a:rPr lang="en-US" sz="2000" i="1" dirty="0"/>
              <a:t>Teaching About Fasting.</a:t>
            </a:r>
            <a:r>
              <a:rPr lang="en-US" sz="2000" dirty="0"/>
              <a:t> </a:t>
            </a:r>
          </a:p>
          <a:p>
            <a:r>
              <a:rPr lang="en-US" sz="2000" b="1" dirty="0"/>
              <a:t>16</a:t>
            </a:r>
            <a:r>
              <a:rPr lang="en-US" sz="2000" dirty="0"/>
              <a:t>“When you fast,</a:t>
            </a:r>
            <a:r>
              <a:rPr lang="en-US" sz="2000" b="1" baseline="30000" dirty="0">
                <a:hlinkClick r:id="rId16"/>
              </a:rPr>
              <a:t>*</a:t>
            </a:r>
            <a:r>
              <a:rPr lang="en-US" sz="2000" dirty="0"/>
              <a:t> do not look gloomy like the hypocrites. They neglect their appearance, so that they may appear to others to be fasting. Amen, I say to you, they have received their reward. </a:t>
            </a:r>
            <a:r>
              <a:rPr lang="en-US" sz="2000" b="1" dirty="0"/>
              <a:t>17</a:t>
            </a:r>
            <a:r>
              <a:rPr lang="en-US" sz="2000" dirty="0"/>
              <a:t>But when you fast, anoint your head and wash your face, </a:t>
            </a:r>
            <a:r>
              <a:rPr lang="en-US" sz="2000" b="1" dirty="0"/>
              <a:t>18</a:t>
            </a:r>
            <a:r>
              <a:rPr lang="en-US" sz="2000" dirty="0"/>
              <a:t>so that you may not appear to others to be fasting, except to your Father who is hidden. And your Father who sees what is hidden will repay you. </a:t>
            </a:r>
          </a:p>
        </p:txBody>
      </p:sp>
    </p:spTree>
    <p:extLst>
      <p:ext uri="{BB962C8B-B14F-4D97-AF65-F5344CB8AC3E}">
        <p14:creationId xmlns:p14="http://schemas.microsoft.com/office/powerpoint/2010/main" val="265415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BC384F-895B-4C8F-95B2-0818D5F7267B}"/>
              </a:ext>
            </a:extLst>
          </p:cNvPr>
          <p:cNvSpPr/>
          <p:nvPr/>
        </p:nvSpPr>
        <p:spPr>
          <a:xfrm>
            <a:off x="177554" y="230897"/>
            <a:ext cx="10449018" cy="3785652"/>
          </a:xfrm>
          <a:prstGeom prst="rect">
            <a:avLst/>
          </a:prstGeom>
        </p:spPr>
        <p:txBody>
          <a:bodyPr wrap="square">
            <a:spAutoFit/>
          </a:bodyPr>
          <a:lstStyle/>
          <a:p>
            <a:pPr lvl="0"/>
            <a:r>
              <a:rPr lang="en-US" sz="2000" i="1" dirty="0">
                <a:solidFill>
                  <a:prstClr val="black"/>
                </a:solidFill>
              </a:rPr>
              <a:t> </a:t>
            </a:r>
            <a:endParaRPr lang="en-US" sz="2000" dirty="0">
              <a:solidFill>
                <a:prstClr val="black"/>
              </a:solidFill>
            </a:endParaRPr>
          </a:p>
          <a:p>
            <a:pPr lvl="0"/>
            <a:r>
              <a:rPr lang="en-US" sz="2000" i="1" dirty="0">
                <a:solidFill>
                  <a:prstClr val="black"/>
                </a:solidFill>
              </a:rPr>
              <a:t>Treasure in Heaven.</a:t>
            </a:r>
            <a:r>
              <a:rPr lang="en-US" sz="2000" dirty="0">
                <a:solidFill>
                  <a:prstClr val="black"/>
                </a:solidFill>
              </a:rPr>
              <a:t> </a:t>
            </a:r>
          </a:p>
          <a:p>
            <a:pPr lvl="0"/>
            <a:r>
              <a:rPr lang="en-US" sz="2000" b="1" dirty="0">
                <a:solidFill>
                  <a:prstClr val="black"/>
                </a:solidFill>
              </a:rPr>
              <a:t>19</a:t>
            </a:r>
            <a:r>
              <a:rPr lang="en-US" sz="2000" b="1" baseline="30000" dirty="0">
                <a:solidFill>
                  <a:prstClr val="black"/>
                </a:solidFill>
                <a:hlinkClick r:id="rId2">
                  <a:extLst>
                    <a:ext uri="{A12FA001-AC4F-418D-AE19-62706E023703}">
                      <ahyp:hlinkClr xmlns:ahyp="http://schemas.microsoft.com/office/drawing/2018/hyperlinkcolor" val="tx"/>
                    </a:ext>
                  </a:extLst>
                </a:hlinkClick>
              </a:rPr>
              <a:t>*</a:t>
            </a:r>
            <a:r>
              <a:rPr lang="en-US" sz="2000" dirty="0">
                <a:solidFill>
                  <a:prstClr val="black"/>
                </a:solidFill>
              </a:rPr>
              <a:t> “Do not store up for yourselves treasures on earth, where moth and decay destroy, and thieves break in and </a:t>
            </a:r>
            <a:r>
              <a:rPr lang="en-US" sz="2000" dirty="0" err="1">
                <a:solidFill>
                  <a:prstClr val="black"/>
                </a:solidFill>
              </a:rPr>
              <a:t>steal.</a:t>
            </a:r>
            <a:r>
              <a:rPr lang="en-US" sz="2000" b="1" baseline="30000" dirty="0" err="1">
                <a:solidFill>
                  <a:prstClr val="black"/>
                </a:solidFill>
                <a:hlinkClick r:id="rId3">
                  <a:extLst>
                    <a:ext uri="{A12FA001-AC4F-418D-AE19-62706E023703}">
                      <ahyp:hlinkClr xmlns:ahyp="http://schemas.microsoft.com/office/drawing/2018/hyperlinkcolor" val="tx"/>
                    </a:ext>
                  </a:extLst>
                </a:hlinkClick>
              </a:rPr>
              <a:t>j</a:t>
            </a:r>
            <a:r>
              <a:rPr lang="en-US" sz="2000" dirty="0">
                <a:solidFill>
                  <a:prstClr val="black"/>
                </a:solidFill>
              </a:rPr>
              <a:t> </a:t>
            </a:r>
            <a:r>
              <a:rPr lang="en-US" sz="2000" b="1" dirty="0">
                <a:solidFill>
                  <a:prstClr val="black"/>
                </a:solidFill>
              </a:rPr>
              <a:t>20</a:t>
            </a:r>
            <a:r>
              <a:rPr lang="en-US" sz="2000" dirty="0">
                <a:solidFill>
                  <a:prstClr val="black"/>
                </a:solidFill>
              </a:rPr>
              <a:t>But store up treasures in heaven, where neither moth nor decay destroys, nor thieves break in and steal. </a:t>
            </a:r>
            <a:r>
              <a:rPr lang="en-US" sz="2000" b="1" dirty="0">
                <a:solidFill>
                  <a:prstClr val="black"/>
                </a:solidFill>
              </a:rPr>
              <a:t>21</a:t>
            </a:r>
            <a:r>
              <a:rPr lang="en-US" sz="2000" dirty="0">
                <a:solidFill>
                  <a:prstClr val="black"/>
                </a:solidFill>
              </a:rPr>
              <a:t>For where your treasure is, there also will your heart </a:t>
            </a:r>
            <a:r>
              <a:rPr lang="en-US" sz="2000" dirty="0" err="1">
                <a:solidFill>
                  <a:prstClr val="black"/>
                </a:solidFill>
              </a:rPr>
              <a:t>be.</a:t>
            </a:r>
            <a:r>
              <a:rPr lang="en-US" sz="2000" b="1" baseline="30000" dirty="0" err="1">
                <a:solidFill>
                  <a:prstClr val="black"/>
                </a:solidFill>
                <a:hlinkClick r:id="rId4">
                  <a:extLst>
                    <a:ext uri="{A12FA001-AC4F-418D-AE19-62706E023703}">
                      <ahyp:hlinkClr xmlns:ahyp="http://schemas.microsoft.com/office/drawing/2018/hyperlinkcolor" val="tx"/>
                    </a:ext>
                  </a:extLst>
                </a:hlinkClick>
              </a:rPr>
              <a:t>k</a:t>
            </a:r>
            <a:r>
              <a:rPr lang="en-US" sz="2000" dirty="0">
                <a:solidFill>
                  <a:prstClr val="black"/>
                </a:solidFill>
              </a:rPr>
              <a:t> </a:t>
            </a:r>
          </a:p>
          <a:p>
            <a:pPr lvl="0"/>
            <a:r>
              <a:rPr lang="en-US" sz="2000" i="1" dirty="0">
                <a:solidFill>
                  <a:prstClr val="black"/>
                </a:solidFill>
              </a:rPr>
              <a:t>The Light of the Body.</a:t>
            </a:r>
            <a:r>
              <a:rPr lang="en-US" sz="2000" b="1" baseline="30000" dirty="0">
                <a:solidFill>
                  <a:prstClr val="black"/>
                </a:solidFill>
                <a:hlinkClick r:id="rId5">
                  <a:extLst>
                    <a:ext uri="{A12FA001-AC4F-418D-AE19-62706E023703}">
                      <ahyp:hlinkClr xmlns:ahyp="http://schemas.microsoft.com/office/drawing/2018/hyperlinkcolor" val="tx"/>
                    </a:ext>
                  </a:extLst>
                </a:hlinkClick>
              </a:rPr>
              <a:t>*</a:t>
            </a:r>
            <a:r>
              <a:rPr lang="en-US" sz="2000" dirty="0">
                <a:solidFill>
                  <a:prstClr val="black"/>
                </a:solidFill>
              </a:rPr>
              <a:t> </a:t>
            </a:r>
          </a:p>
          <a:p>
            <a:pPr lvl="0"/>
            <a:r>
              <a:rPr lang="en-US" sz="2000" b="1" dirty="0">
                <a:solidFill>
                  <a:prstClr val="black"/>
                </a:solidFill>
              </a:rPr>
              <a:t>22</a:t>
            </a:r>
            <a:r>
              <a:rPr lang="en-US" sz="2000" dirty="0">
                <a:solidFill>
                  <a:prstClr val="black"/>
                </a:solidFill>
              </a:rPr>
              <a:t>“The lamp of the body is the eye. If your eye is sound, your whole body will be filled with light; </a:t>
            </a:r>
            <a:r>
              <a:rPr lang="en-US" sz="2000" b="1" dirty="0">
                <a:solidFill>
                  <a:prstClr val="black"/>
                </a:solidFill>
              </a:rPr>
              <a:t>23</a:t>
            </a:r>
            <a:r>
              <a:rPr lang="en-US" sz="2000" dirty="0">
                <a:solidFill>
                  <a:prstClr val="black"/>
                </a:solidFill>
              </a:rPr>
              <a:t>but if your eye is bad, your whole body will be in darkness. And if the light in you is darkness, how great will the darkness </a:t>
            </a:r>
            <a:r>
              <a:rPr lang="en-US" sz="2000" dirty="0" err="1">
                <a:solidFill>
                  <a:prstClr val="black"/>
                </a:solidFill>
              </a:rPr>
              <a:t>be.</a:t>
            </a:r>
            <a:r>
              <a:rPr lang="en-US" sz="2000" b="1" baseline="30000" dirty="0" err="1">
                <a:solidFill>
                  <a:prstClr val="black"/>
                </a:solidFill>
                <a:hlinkClick r:id="rId6">
                  <a:extLst>
                    <a:ext uri="{A12FA001-AC4F-418D-AE19-62706E023703}">
                      <ahyp:hlinkClr xmlns:ahyp="http://schemas.microsoft.com/office/drawing/2018/hyperlinkcolor" val="tx"/>
                    </a:ext>
                  </a:extLst>
                </a:hlinkClick>
              </a:rPr>
              <a:t>l</a:t>
            </a:r>
            <a:r>
              <a:rPr lang="en-US" sz="2000" dirty="0">
                <a:solidFill>
                  <a:prstClr val="black"/>
                </a:solidFill>
              </a:rPr>
              <a:t> </a:t>
            </a:r>
          </a:p>
          <a:p>
            <a:pPr lvl="0"/>
            <a:r>
              <a:rPr lang="en-US" sz="2000" i="1" dirty="0">
                <a:solidFill>
                  <a:prstClr val="black"/>
                </a:solidFill>
              </a:rPr>
              <a:t>God and Money.</a:t>
            </a:r>
            <a:r>
              <a:rPr lang="en-US" sz="2000" dirty="0">
                <a:solidFill>
                  <a:prstClr val="black"/>
                </a:solidFill>
              </a:rPr>
              <a:t> </a:t>
            </a:r>
          </a:p>
          <a:p>
            <a:pPr lvl="0"/>
            <a:r>
              <a:rPr lang="en-US" sz="2000" b="1" dirty="0">
                <a:solidFill>
                  <a:prstClr val="black"/>
                </a:solidFill>
              </a:rPr>
              <a:t>24</a:t>
            </a:r>
            <a:r>
              <a:rPr lang="en-US" sz="2000" b="1" baseline="30000" dirty="0">
                <a:solidFill>
                  <a:prstClr val="black"/>
                </a:solidFill>
                <a:hlinkClick r:id="rId7">
                  <a:extLst>
                    <a:ext uri="{A12FA001-AC4F-418D-AE19-62706E023703}">
                      <ahyp:hlinkClr xmlns:ahyp="http://schemas.microsoft.com/office/drawing/2018/hyperlinkcolor" val="tx"/>
                    </a:ext>
                  </a:extLst>
                </a:hlinkClick>
              </a:rPr>
              <a:t>*</a:t>
            </a:r>
            <a:r>
              <a:rPr lang="en-US" sz="2000" dirty="0">
                <a:solidFill>
                  <a:prstClr val="black"/>
                </a:solidFill>
              </a:rPr>
              <a:t> “No one can serve two </a:t>
            </a:r>
            <a:r>
              <a:rPr lang="en-US" sz="2000" dirty="0" err="1">
                <a:solidFill>
                  <a:prstClr val="black"/>
                </a:solidFill>
              </a:rPr>
              <a:t>masters.</a:t>
            </a:r>
            <a:r>
              <a:rPr lang="en-US" sz="2000" b="1" baseline="30000" dirty="0" err="1">
                <a:solidFill>
                  <a:prstClr val="black"/>
                </a:solidFill>
                <a:hlinkClick r:id="rId8">
                  <a:extLst>
                    <a:ext uri="{A12FA001-AC4F-418D-AE19-62706E023703}">
                      <ahyp:hlinkClr xmlns:ahyp="http://schemas.microsoft.com/office/drawing/2018/hyperlinkcolor" val="tx"/>
                    </a:ext>
                  </a:extLst>
                </a:hlinkClick>
              </a:rPr>
              <a:t>m</a:t>
            </a:r>
            <a:r>
              <a:rPr lang="en-US" sz="2000" dirty="0">
                <a:solidFill>
                  <a:prstClr val="black"/>
                </a:solidFill>
              </a:rPr>
              <a:t> He will either hate one and love the other, or be devoted to one and despise the other. You cannot serve God and mammon. </a:t>
            </a:r>
          </a:p>
        </p:txBody>
      </p:sp>
    </p:spTree>
    <p:extLst>
      <p:ext uri="{BB962C8B-B14F-4D97-AF65-F5344CB8AC3E}">
        <p14:creationId xmlns:p14="http://schemas.microsoft.com/office/powerpoint/2010/main" val="206261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88ECBA-8FD4-4DF1-825C-7BAFF0A6BE0C}"/>
              </a:ext>
            </a:extLst>
          </p:cNvPr>
          <p:cNvSpPr/>
          <p:nvPr/>
        </p:nvSpPr>
        <p:spPr>
          <a:xfrm>
            <a:off x="310720" y="162999"/>
            <a:ext cx="10502282" cy="4093428"/>
          </a:xfrm>
          <a:prstGeom prst="rect">
            <a:avLst/>
          </a:prstGeom>
        </p:spPr>
        <p:txBody>
          <a:bodyPr wrap="square">
            <a:spAutoFit/>
          </a:bodyPr>
          <a:lstStyle/>
          <a:p>
            <a:pPr lvl="0"/>
            <a:r>
              <a:rPr lang="en-US" sz="2000" i="1" dirty="0">
                <a:solidFill>
                  <a:prstClr val="black"/>
                </a:solidFill>
              </a:rPr>
              <a:t>Dependence on God.</a:t>
            </a:r>
            <a:r>
              <a:rPr lang="en-US" sz="2000" b="1" baseline="30000" dirty="0">
                <a:solidFill>
                  <a:prstClr val="black"/>
                </a:solidFill>
                <a:hlinkClick r:id="rId2">
                  <a:extLst>
                    <a:ext uri="{A12FA001-AC4F-418D-AE19-62706E023703}">
                      <ahyp:hlinkClr xmlns:ahyp="http://schemas.microsoft.com/office/drawing/2018/hyperlinkcolor" val="tx"/>
                    </a:ext>
                  </a:extLst>
                </a:hlinkClick>
              </a:rPr>
              <a:t>*</a:t>
            </a:r>
            <a:r>
              <a:rPr lang="en-US" sz="2000" dirty="0">
                <a:solidFill>
                  <a:prstClr val="black"/>
                </a:solidFill>
              </a:rPr>
              <a:t> </a:t>
            </a:r>
          </a:p>
          <a:p>
            <a:pPr lvl="0"/>
            <a:r>
              <a:rPr lang="en-US" sz="2000" b="1" dirty="0">
                <a:solidFill>
                  <a:prstClr val="black"/>
                </a:solidFill>
              </a:rPr>
              <a:t>25</a:t>
            </a:r>
            <a:r>
              <a:rPr lang="en-US" sz="2000" b="1" baseline="30000" dirty="0">
                <a:solidFill>
                  <a:prstClr val="black"/>
                </a:solidFill>
                <a:hlinkClick r:id="rId3">
                  <a:extLst>
                    <a:ext uri="{A12FA001-AC4F-418D-AE19-62706E023703}">
                      <ahyp:hlinkClr xmlns:ahyp="http://schemas.microsoft.com/office/drawing/2018/hyperlinkcolor" val="tx"/>
                    </a:ext>
                  </a:extLst>
                </a:hlinkClick>
              </a:rPr>
              <a:t>n</a:t>
            </a:r>
            <a:r>
              <a:rPr lang="en-US" sz="2000" dirty="0">
                <a:solidFill>
                  <a:prstClr val="black"/>
                </a:solidFill>
              </a:rPr>
              <a:t> “Therefore I tell you, do not worry about your life, what you will eat [or drink], or about your body, what you will wear. Is not life more than food and the body more than clothing? </a:t>
            </a:r>
            <a:r>
              <a:rPr lang="en-US" sz="2000" b="1" dirty="0">
                <a:solidFill>
                  <a:prstClr val="black"/>
                </a:solidFill>
              </a:rPr>
              <a:t>26</a:t>
            </a:r>
            <a:r>
              <a:rPr lang="en-US" sz="2000" dirty="0">
                <a:solidFill>
                  <a:prstClr val="black"/>
                </a:solidFill>
              </a:rPr>
              <a:t>Look at the birds in the sky; they do not sow or reap, they gather nothing into barns, yet your heavenly Father feeds them. Are not you more important than </a:t>
            </a:r>
            <a:r>
              <a:rPr lang="en-US" sz="2000" dirty="0" err="1">
                <a:solidFill>
                  <a:prstClr val="black"/>
                </a:solidFill>
              </a:rPr>
              <a:t>they?</a:t>
            </a:r>
            <a:r>
              <a:rPr lang="en-US" sz="2000" b="1" baseline="30000" dirty="0" err="1">
                <a:solidFill>
                  <a:prstClr val="black"/>
                </a:solidFill>
                <a:hlinkClick r:id="rId4">
                  <a:extLst>
                    <a:ext uri="{A12FA001-AC4F-418D-AE19-62706E023703}">
                      <ahyp:hlinkClr xmlns:ahyp="http://schemas.microsoft.com/office/drawing/2018/hyperlinkcolor" val="tx"/>
                    </a:ext>
                  </a:extLst>
                </a:hlinkClick>
              </a:rPr>
              <a:t>o</a:t>
            </a:r>
            <a:r>
              <a:rPr lang="en-US" sz="2000" dirty="0">
                <a:solidFill>
                  <a:prstClr val="black"/>
                </a:solidFill>
              </a:rPr>
              <a:t> </a:t>
            </a:r>
            <a:r>
              <a:rPr lang="en-US" sz="2000" b="1" dirty="0">
                <a:solidFill>
                  <a:prstClr val="black"/>
                </a:solidFill>
              </a:rPr>
              <a:t>27</a:t>
            </a:r>
            <a:r>
              <a:rPr lang="en-US" sz="2000" dirty="0">
                <a:solidFill>
                  <a:prstClr val="black"/>
                </a:solidFill>
              </a:rPr>
              <a:t>Can any of you by worrying add a single moment to your life-span?</a:t>
            </a:r>
            <a:r>
              <a:rPr lang="en-US" sz="2000" b="1" baseline="30000" dirty="0">
                <a:solidFill>
                  <a:prstClr val="black"/>
                </a:solidFill>
                <a:hlinkClick r:id="rId5">
                  <a:extLst>
                    <a:ext uri="{A12FA001-AC4F-418D-AE19-62706E023703}">
                      <ahyp:hlinkClr xmlns:ahyp="http://schemas.microsoft.com/office/drawing/2018/hyperlinkcolor" val="tx"/>
                    </a:ext>
                  </a:extLst>
                </a:hlinkClick>
              </a:rPr>
              <a:t>*</a:t>
            </a:r>
            <a:r>
              <a:rPr lang="en-US" sz="2000" dirty="0">
                <a:solidFill>
                  <a:prstClr val="black"/>
                </a:solidFill>
              </a:rPr>
              <a:t> </a:t>
            </a:r>
            <a:r>
              <a:rPr lang="en-US" sz="2000" b="1" dirty="0">
                <a:solidFill>
                  <a:prstClr val="black"/>
                </a:solidFill>
              </a:rPr>
              <a:t>28</a:t>
            </a:r>
            <a:r>
              <a:rPr lang="en-US" sz="2000" dirty="0">
                <a:solidFill>
                  <a:prstClr val="black"/>
                </a:solidFill>
              </a:rPr>
              <a:t>Why are you anxious about clothes? Learn from the way the wild flowers grow. They do not work or spin. </a:t>
            </a:r>
            <a:r>
              <a:rPr lang="en-US" sz="2000" b="1" dirty="0">
                <a:solidFill>
                  <a:prstClr val="black"/>
                </a:solidFill>
              </a:rPr>
              <a:t>29</a:t>
            </a:r>
            <a:r>
              <a:rPr lang="en-US" sz="2000" dirty="0">
                <a:solidFill>
                  <a:prstClr val="black"/>
                </a:solidFill>
              </a:rPr>
              <a:t>But I tell you that not even Solomon in all his splendor was clothed like one of them. </a:t>
            </a:r>
            <a:r>
              <a:rPr lang="en-US" sz="2000" b="1" dirty="0">
                <a:solidFill>
                  <a:prstClr val="black"/>
                </a:solidFill>
              </a:rPr>
              <a:t>30</a:t>
            </a:r>
            <a:r>
              <a:rPr lang="en-US" sz="2000" b="1" baseline="30000" dirty="0">
                <a:solidFill>
                  <a:prstClr val="black"/>
                </a:solidFill>
                <a:hlinkClick r:id="rId6">
                  <a:extLst>
                    <a:ext uri="{A12FA001-AC4F-418D-AE19-62706E023703}">
                      <ahyp:hlinkClr xmlns:ahyp="http://schemas.microsoft.com/office/drawing/2018/hyperlinkcolor" val="tx"/>
                    </a:ext>
                  </a:extLst>
                </a:hlinkClick>
              </a:rPr>
              <a:t>*</a:t>
            </a:r>
            <a:r>
              <a:rPr lang="en-US" sz="2000" dirty="0">
                <a:solidFill>
                  <a:prstClr val="black"/>
                </a:solidFill>
              </a:rPr>
              <a:t> If God so clothes the grass of the field, which grows today and is thrown into the oven tomorrow, will he not much more provide for you, O you of little faith? </a:t>
            </a:r>
            <a:r>
              <a:rPr lang="en-US" sz="2000" b="1" dirty="0">
                <a:solidFill>
                  <a:prstClr val="black"/>
                </a:solidFill>
              </a:rPr>
              <a:t>31</a:t>
            </a:r>
            <a:r>
              <a:rPr lang="en-US" sz="2000" dirty="0">
                <a:solidFill>
                  <a:prstClr val="black"/>
                </a:solidFill>
              </a:rPr>
              <a:t>So do not worry and say, ‘What are we to eat?’ or ‘What are we to drink?’ or ‘What are we to wear?’ </a:t>
            </a:r>
            <a:r>
              <a:rPr lang="en-US" sz="2000" b="1" dirty="0">
                <a:solidFill>
                  <a:prstClr val="black"/>
                </a:solidFill>
              </a:rPr>
              <a:t>32</a:t>
            </a:r>
            <a:r>
              <a:rPr lang="en-US" sz="2000" dirty="0">
                <a:solidFill>
                  <a:prstClr val="black"/>
                </a:solidFill>
              </a:rPr>
              <a:t>All these things the pagans seek. Your heavenly Father knows that you need them all. </a:t>
            </a:r>
            <a:r>
              <a:rPr lang="en-US" sz="2000" b="1" dirty="0">
                <a:solidFill>
                  <a:prstClr val="black"/>
                </a:solidFill>
              </a:rPr>
              <a:t>33</a:t>
            </a:r>
            <a:r>
              <a:rPr lang="en-US" sz="2000" dirty="0">
                <a:solidFill>
                  <a:prstClr val="black"/>
                </a:solidFill>
              </a:rPr>
              <a:t>But seek first the kingdom [of God] and his righteousness,</a:t>
            </a:r>
            <a:r>
              <a:rPr lang="en-US" sz="2000" b="1" baseline="30000" dirty="0">
                <a:solidFill>
                  <a:prstClr val="black"/>
                </a:solidFill>
                <a:hlinkClick r:id="rId7">
                  <a:extLst>
                    <a:ext uri="{A12FA001-AC4F-418D-AE19-62706E023703}">
                      <ahyp:hlinkClr xmlns:ahyp="http://schemas.microsoft.com/office/drawing/2018/hyperlinkcolor" val="tx"/>
                    </a:ext>
                  </a:extLst>
                </a:hlinkClick>
              </a:rPr>
              <a:t>*</a:t>
            </a:r>
            <a:r>
              <a:rPr lang="en-US" sz="2000" dirty="0">
                <a:solidFill>
                  <a:prstClr val="black"/>
                </a:solidFill>
              </a:rPr>
              <a:t> and all these things will be given you besides. </a:t>
            </a:r>
            <a:r>
              <a:rPr lang="en-US" sz="2000" b="1" dirty="0">
                <a:solidFill>
                  <a:prstClr val="black"/>
                </a:solidFill>
              </a:rPr>
              <a:t>34</a:t>
            </a:r>
            <a:r>
              <a:rPr lang="en-US" sz="2000" dirty="0">
                <a:solidFill>
                  <a:prstClr val="black"/>
                </a:solidFill>
              </a:rPr>
              <a:t>Do not worry about tomorrow; tomorrow will take care of itself. Sufficient for a day is its own evil. </a:t>
            </a:r>
          </a:p>
        </p:txBody>
      </p:sp>
    </p:spTree>
    <p:extLst>
      <p:ext uri="{BB962C8B-B14F-4D97-AF65-F5344CB8AC3E}">
        <p14:creationId xmlns:p14="http://schemas.microsoft.com/office/powerpoint/2010/main" val="401208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9D6056BD-2843-456F-8BEC-A561C9803B64}"/>
              </a:ext>
            </a:extLst>
          </p:cNvPr>
          <p:cNvSpPr>
            <a:spLocks noChangeArrowheads="1"/>
          </p:cNvSpPr>
          <p:nvPr/>
        </p:nvSpPr>
        <p:spPr bwMode="auto">
          <a:xfrm rot="10800000" flipV="1">
            <a:off x="203200" y="305068"/>
            <a:ext cx="11133582" cy="62478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2000" i="1" dirty="0" err="1">
                <a:latin typeface="Arial" panose="020B0604020202020204" pitchFamily="34" charset="0"/>
                <a:cs typeface="Arial" panose="020B0604020202020204" pitchFamily="34" charset="0"/>
              </a:rPr>
              <a:t>Chapter</a:t>
            </a:r>
            <a:r>
              <a:rPr lang="es-ES" sz="2000" i="1" dirty="0">
                <a:latin typeface="Arial" panose="020B0604020202020204" pitchFamily="34" charset="0"/>
                <a:cs typeface="Arial" panose="020B0604020202020204" pitchFamily="34" charset="0"/>
              </a:rPr>
              <a:t> </a:t>
            </a:r>
            <a:r>
              <a:rPr kumimoji="0" lang="es-US" altLang="en-US" sz="2000" b="1" i="0" strike="noStrike" cap="none" normalizeH="0" baseline="0" dirty="0">
                <a:ln>
                  <a:noFill/>
                </a:ln>
                <a:solidFill>
                  <a:srgbClr val="333333"/>
                </a:solidFill>
                <a:effectLst/>
                <a:latin typeface="Arial" panose="020B0604020202020204" pitchFamily="34" charset="0"/>
                <a:cs typeface="Arial" panose="020B0604020202020204" pitchFamily="34" charset="0"/>
              </a:rPr>
              <a:t>7</a:t>
            </a:r>
          </a:p>
          <a:p>
            <a:r>
              <a:rPr lang="en-US" sz="2000" i="1" dirty="0"/>
              <a:t>Judging Others.</a:t>
            </a:r>
            <a:r>
              <a:rPr lang="en-US" sz="2000" dirty="0"/>
              <a:t> </a:t>
            </a:r>
          </a:p>
          <a:p>
            <a:r>
              <a:rPr lang="en-US" sz="2000" b="1" dirty="0"/>
              <a:t>1</a:t>
            </a:r>
            <a:r>
              <a:rPr lang="en-US" sz="2000" b="1" baseline="30000" dirty="0">
                <a:hlinkClick r:id="rId2"/>
              </a:rPr>
              <a:t>*</a:t>
            </a:r>
            <a:r>
              <a:rPr lang="en-US" sz="2000" dirty="0"/>
              <a:t> </a:t>
            </a:r>
            <a:r>
              <a:rPr lang="en-US" sz="2000" b="1" baseline="30000" dirty="0">
                <a:hlinkClick r:id="rId3"/>
              </a:rPr>
              <a:t>a</a:t>
            </a:r>
            <a:r>
              <a:rPr lang="en-US" sz="2000" dirty="0"/>
              <a:t> “Stop judging,</a:t>
            </a:r>
            <a:r>
              <a:rPr lang="en-US" sz="2000" b="1" baseline="30000" dirty="0">
                <a:hlinkClick r:id="rId4"/>
              </a:rPr>
              <a:t>*</a:t>
            </a:r>
            <a:r>
              <a:rPr lang="en-US" sz="2000" dirty="0"/>
              <a:t> that you may not be </a:t>
            </a:r>
            <a:r>
              <a:rPr lang="en-US" sz="2000" dirty="0" err="1"/>
              <a:t>judged.</a:t>
            </a:r>
            <a:r>
              <a:rPr lang="en-US" sz="2000" b="1" baseline="30000" dirty="0" err="1">
                <a:hlinkClick r:id="rId5"/>
              </a:rPr>
              <a:t>b</a:t>
            </a:r>
            <a:r>
              <a:rPr lang="en-US" sz="2000" dirty="0"/>
              <a:t> </a:t>
            </a:r>
            <a:r>
              <a:rPr lang="en-US" sz="2000" b="1" dirty="0"/>
              <a:t>2</a:t>
            </a:r>
            <a:r>
              <a:rPr lang="en-US" sz="2000" dirty="0"/>
              <a:t>For as you judge, so will you be judged, and the measure with which you measure will be measured out to </a:t>
            </a:r>
            <a:r>
              <a:rPr lang="en-US" sz="2000" dirty="0" err="1"/>
              <a:t>you.</a:t>
            </a:r>
            <a:r>
              <a:rPr lang="en-US" sz="2000" b="1" baseline="30000" dirty="0" err="1">
                <a:hlinkClick r:id="rId6"/>
              </a:rPr>
              <a:t>c</a:t>
            </a:r>
            <a:r>
              <a:rPr lang="en-US" sz="2000" dirty="0"/>
              <a:t> </a:t>
            </a:r>
            <a:r>
              <a:rPr lang="en-US" sz="2000" b="1" dirty="0"/>
              <a:t>3</a:t>
            </a:r>
            <a:r>
              <a:rPr lang="en-US" sz="2000" dirty="0"/>
              <a:t>Why do you notice the splinter in your brother’s eye, but do not perceive the wooden beam in your own eye? </a:t>
            </a:r>
            <a:r>
              <a:rPr lang="en-US" sz="2000" b="1" dirty="0"/>
              <a:t>4</a:t>
            </a:r>
            <a:r>
              <a:rPr lang="en-US" sz="2000" dirty="0"/>
              <a:t>How can you say to your brother, ‘Let me remove that splinter from your eye,’ while the wooden beam is in your eye? </a:t>
            </a:r>
            <a:r>
              <a:rPr lang="en-US" sz="2000" b="1" dirty="0"/>
              <a:t>5</a:t>
            </a:r>
            <a:r>
              <a:rPr lang="en-US" sz="2000" dirty="0"/>
              <a:t>You hypocrite,</a:t>
            </a:r>
            <a:r>
              <a:rPr lang="en-US" sz="2000" b="1" baseline="30000" dirty="0">
                <a:hlinkClick r:id="rId7"/>
              </a:rPr>
              <a:t>*</a:t>
            </a:r>
            <a:r>
              <a:rPr lang="en-US" sz="2000" dirty="0"/>
              <a:t> remove the wooden beam from your eye first; then you will see clearly to remove the splinter from your brother’s eye. </a:t>
            </a:r>
          </a:p>
          <a:p>
            <a:r>
              <a:rPr lang="en-US" sz="2000" i="1" dirty="0"/>
              <a:t>Pearls Before Swine.</a:t>
            </a:r>
            <a:r>
              <a:rPr lang="en-US" sz="2000" dirty="0"/>
              <a:t> </a:t>
            </a:r>
          </a:p>
          <a:p>
            <a:r>
              <a:rPr lang="en-US" sz="2000" b="1" dirty="0"/>
              <a:t>6</a:t>
            </a:r>
            <a:r>
              <a:rPr lang="en-US" sz="2000" dirty="0"/>
              <a:t>“Do not give what is holy to dogs,</a:t>
            </a:r>
            <a:r>
              <a:rPr lang="en-US" sz="2000" b="1" baseline="30000" dirty="0">
                <a:hlinkClick r:id="rId8"/>
              </a:rPr>
              <a:t>*</a:t>
            </a:r>
            <a:r>
              <a:rPr lang="en-US" sz="2000" dirty="0"/>
              <a:t> or throw your pearls before swine, lest they trample them underfoot, and turn and tear you to </a:t>
            </a:r>
            <a:r>
              <a:rPr lang="en-US" sz="2000" dirty="0" err="1"/>
              <a:t>pieces.</a:t>
            </a:r>
            <a:r>
              <a:rPr lang="en-US" sz="2000" b="1" baseline="30000" dirty="0" err="1">
                <a:hlinkClick r:id="rId9"/>
              </a:rPr>
              <a:t>d</a:t>
            </a:r>
            <a:r>
              <a:rPr lang="en-US" sz="2000" dirty="0"/>
              <a:t> </a:t>
            </a:r>
          </a:p>
          <a:p>
            <a:r>
              <a:rPr lang="en-US" sz="2000" i="1" dirty="0"/>
              <a:t>The Answer to Prayers.</a:t>
            </a:r>
            <a:endParaRPr lang="en-US" sz="2000" dirty="0"/>
          </a:p>
          <a:p>
            <a:r>
              <a:rPr lang="en-US" sz="2000" b="1" dirty="0"/>
              <a:t>7</a:t>
            </a:r>
            <a:r>
              <a:rPr lang="en-US" sz="2000" b="1" baseline="30000" dirty="0">
                <a:hlinkClick r:id="rId10"/>
              </a:rPr>
              <a:t>e</a:t>
            </a:r>
            <a:r>
              <a:rPr lang="en-US" sz="2000" dirty="0"/>
              <a:t> “Ask and it will be given to you; seek and you will find; knock and the door will be opened to </a:t>
            </a:r>
            <a:r>
              <a:rPr lang="en-US" sz="2000" dirty="0" err="1"/>
              <a:t>you.</a:t>
            </a:r>
            <a:r>
              <a:rPr lang="en-US" sz="2000" b="1" baseline="30000" dirty="0" err="1">
                <a:hlinkClick r:id="rId11"/>
              </a:rPr>
              <a:t>f</a:t>
            </a:r>
            <a:r>
              <a:rPr lang="en-US" sz="2000" dirty="0"/>
              <a:t> </a:t>
            </a:r>
            <a:r>
              <a:rPr lang="en-US" sz="2000" b="1" dirty="0"/>
              <a:t>8</a:t>
            </a:r>
            <a:r>
              <a:rPr lang="en-US" sz="2000" dirty="0"/>
              <a:t>For everyone who asks, receives; and the one who seeks, finds; and to the one who knocks, the door will be </a:t>
            </a:r>
            <a:r>
              <a:rPr lang="en-US" sz="2000" dirty="0" err="1"/>
              <a:t>opened.</a:t>
            </a:r>
            <a:r>
              <a:rPr lang="en-US" sz="2000" b="1" baseline="30000" dirty="0" err="1">
                <a:hlinkClick r:id="rId12"/>
              </a:rPr>
              <a:t>g</a:t>
            </a:r>
            <a:r>
              <a:rPr lang="en-US" sz="2000" dirty="0"/>
              <a:t> </a:t>
            </a:r>
            <a:r>
              <a:rPr lang="en-US" sz="2000" b="1" dirty="0"/>
              <a:t>9</a:t>
            </a:r>
            <a:r>
              <a:rPr lang="en-US" sz="2000" dirty="0"/>
              <a:t>Which one of you would hand his son a stone when he asks for a loaf of bread,</a:t>
            </a:r>
            <a:r>
              <a:rPr lang="en-US" sz="2000" b="1" baseline="30000" dirty="0">
                <a:hlinkClick r:id="rId13"/>
              </a:rPr>
              <a:t>*</a:t>
            </a:r>
            <a:r>
              <a:rPr lang="en-US" sz="2000" dirty="0"/>
              <a:t> </a:t>
            </a:r>
            <a:r>
              <a:rPr lang="en-US" sz="2000" b="1" dirty="0"/>
              <a:t>10</a:t>
            </a:r>
            <a:r>
              <a:rPr lang="en-US" sz="2000" dirty="0"/>
              <a:t>or a snake when he asks for a fish? </a:t>
            </a:r>
            <a:r>
              <a:rPr lang="en-US" sz="2000" b="1" dirty="0"/>
              <a:t>11</a:t>
            </a:r>
            <a:r>
              <a:rPr lang="en-US" sz="2000" dirty="0"/>
              <a:t>If you then, who are wicked, know how to give good gifts to your children, how much more will your heavenly Father give good things to those who ask </a:t>
            </a:r>
            <a:r>
              <a:rPr lang="en-US" sz="2000" dirty="0" err="1"/>
              <a:t>him.</a:t>
            </a:r>
            <a:r>
              <a:rPr lang="en-US" sz="2000" b="1" baseline="30000" dirty="0" err="1">
                <a:hlinkClick r:id="rId14"/>
              </a:rPr>
              <a:t>h</a:t>
            </a:r>
            <a:r>
              <a:rPr lang="en-US" sz="2000" dirty="0"/>
              <a:t> </a:t>
            </a:r>
          </a:p>
          <a:p>
            <a:r>
              <a:rPr lang="en-US" sz="2000" i="1" dirty="0"/>
              <a:t>The Golden Rule.</a:t>
            </a:r>
            <a:r>
              <a:rPr lang="en-US" sz="2000" dirty="0"/>
              <a:t> </a:t>
            </a:r>
          </a:p>
          <a:p>
            <a:r>
              <a:rPr lang="en-US" sz="2000" b="1" dirty="0"/>
              <a:t>12</a:t>
            </a:r>
            <a:r>
              <a:rPr lang="en-US" sz="2000" b="1" baseline="30000" dirty="0">
                <a:hlinkClick r:id="rId15"/>
              </a:rPr>
              <a:t>*</a:t>
            </a:r>
            <a:r>
              <a:rPr lang="en-US" sz="2000" dirty="0"/>
              <a:t> “Do to others whatever you would have them do to </a:t>
            </a:r>
            <a:r>
              <a:rPr lang="en-US" sz="2000" dirty="0" err="1"/>
              <a:t>you.</a:t>
            </a:r>
            <a:r>
              <a:rPr lang="en-US" sz="2000" b="1" baseline="30000" dirty="0" err="1">
                <a:hlinkClick r:id="rId16"/>
              </a:rPr>
              <a:t>i</a:t>
            </a:r>
            <a:r>
              <a:rPr lang="en-US" sz="2000" dirty="0"/>
              <a:t> This is the law and the prophets. </a:t>
            </a:r>
          </a:p>
          <a:p>
            <a:pPr lvl="0" eaLnBrk="0" fontAlgn="base" hangingPunct="0">
              <a:spcBef>
                <a:spcPct val="0"/>
              </a:spcBef>
              <a:spcAft>
                <a:spcPct val="0"/>
              </a:spcAft>
            </a:pPr>
            <a:endParaRPr kumimoji="0" lang="es-US" altLang="en-US" sz="2000" b="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65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dirty="0">
                <a:solidFill>
                  <a:srgbClr val="FFFFFF"/>
                </a:solidFill>
                <a:latin typeface="+mj-lt"/>
                <a:ea typeface="+mj-ea"/>
                <a:cs typeface="+mj-cs"/>
              </a:rPr>
              <a:t>Author </a:t>
            </a:r>
            <a:r>
              <a:rPr lang="en-US" sz="4000" b="1" dirty="0">
                <a:solidFill>
                  <a:srgbClr val="FFFFFF"/>
                </a:solidFill>
              </a:rPr>
              <a:t>&amp;</a:t>
            </a:r>
            <a:r>
              <a:rPr lang="en-US" sz="4000" b="1" kern="1200" dirty="0">
                <a:solidFill>
                  <a:srgbClr val="FFFFFF"/>
                </a:solidFill>
                <a:latin typeface="+mj-lt"/>
                <a:ea typeface="+mj-ea"/>
                <a:cs typeface="+mj-cs"/>
              </a:rPr>
              <a:t> Context of Book</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514905" y="2419109"/>
            <a:ext cx="11203619" cy="4123734"/>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Mateo, reconocido como primer evangelio con nombre de Apóstol</a:t>
            </a:r>
          </a:p>
          <a:p>
            <a:pPr marL="1600200" lvl="1" indent="-2286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¿Otro Mateo? </a:t>
            </a:r>
          </a:p>
          <a:p>
            <a:pPr marL="1600200" lvl="1" indent="-228600">
              <a:lnSpc>
                <a:spcPct val="90000"/>
              </a:lnSpc>
              <a:spcAft>
                <a:spcPts val="600"/>
              </a:spcAft>
              <a:buFont typeface="Arial" panose="020B0604020202020204" pitchFamily="34" charset="0"/>
              <a:buChar char="•"/>
            </a:pPr>
            <a:r>
              <a:rPr lang="es-US" sz="2000" b="1" dirty="0">
                <a:solidFill>
                  <a:srgbClr val="000000"/>
                </a:solidFill>
              </a:rPr>
              <a:t>¿el apóstol? </a:t>
            </a:r>
            <a:endParaRPr lang="es-US" sz="2000" b="1" dirty="0">
              <a:solidFill>
                <a:srgbClr val="000000"/>
              </a:solidFill>
              <a:latin typeface="+mn-lt"/>
              <a:ea typeface="+mn-ea"/>
              <a:cs typeface="+mn-cs"/>
            </a:endParaRPr>
          </a:p>
          <a:p>
            <a:pPr marL="1143000" indent="-2286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Problema Sinóptico (¿Marco escrito primero?)</a:t>
            </a:r>
          </a:p>
          <a:p>
            <a:pPr marL="1143000" indent="-2286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Dichos de Jesús (Q o la fuente de dichos)</a:t>
            </a:r>
          </a:p>
          <a:p>
            <a:pPr marL="1143000" indent="-2286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Narrativo distinto (fuente de “M”)</a:t>
            </a:r>
          </a:p>
          <a:p>
            <a:pPr marL="1143000" indent="-2286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Formulario de 3 partes o 5 partes o 6 partes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Cerca de 50-60AD, 70AD, 85AD</a:t>
            </a:r>
          </a:p>
          <a:p>
            <a:pPr marL="1600200" lvl="1" indent="-228600">
              <a:lnSpc>
                <a:spcPct val="90000"/>
              </a:lnSpc>
              <a:spcAft>
                <a:spcPts val="600"/>
              </a:spcAft>
              <a:buFont typeface="Arial" panose="020B0604020202020204" pitchFamily="34" charset="0"/>
              <a:buChar char="•"/>
            </a:pPr>
            <a:r>
              <a:rPr lang="es-US" sz="2000" b="1" dirty="0">
                <a:solidFill>
                  <a:srgbClr val="000000"/>
                </a:solidFill>
              </a:rPr>
              <a:t>Probablemente 50AD</a:t>
            </a:r>
            <a:endParaRPr lang="es-US" sz="2000" b="1" dirty="0">
              <a:solidFill>
                <a:srgbClr val="000000"/>
              </a:solidFill>
              <a:latin typeface="+mn-lt"/>
              <a:ea typeface="+mn-ea"/>
              <a:cs typeface="+mn-cs"/>
            </a:endParaRP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Conocido por muchos patriarcas, empezando con San Ignacio y </a:t>
            </a:r>
            <a:r>
              <a:rPr lang="es-US" sz="2000" b="1" i="1" dirty="0">
                <a:solidFill>
                  <a:srgbClr val="000000"/>
                </a:solidFill>
                <a:latin typeface="+mn-lt"/>
                <a:ea typeface="+mn-ea"/>
                <a:cs typeface="+mn-cs"/>
              </a:rPr>
              <a:t>El </a:t>
            </a:r>
            <a:r>
              <a:rPr lang="es-US" sz="2000" b="1" i="1" dirty="0" err="1">
                <a:solidFill>
                  <a:srgbClr val="000000"/>
                </a:solidFill>
                <a:latin typeface="+mn-lt"/>
                <a:ea typeface="+mn-ea"/>
                <a:cs typeface="+mn-cs"/>
              </a:rPr>
              <a:t>Didache</a:t>
            </a:r>
            <a:r>
              <a:rPr lang="es-US" sz="2000" b="1" dirty="0">
                <a:solidFill>
                  <a:srgbClr val="000000"/>
                </a:solidFill>
                <a:latin typeface="+mn-lt"/>
                <a:ea typeface="+mn-ea"/>
                <a:cs typeface="+mn-cs"/>
              </a:rPr>
              <a:t> </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Escrito en Alexandria, Roma o Antioquía</a:t>
            </a:r>
          </a:p>
          <a:p>
            <a:pPr marL="1143000" indent="-228600" defTabSz="914400">
              <a:lnSpc>
                <a:spcPct val="90000"/>
              </a:lnSpc>
              <a:spcAft>
                <a:spcPts val="600"/>
              </a:spcAft>
              <a:buFont typeface="Arial" panose="020B0604020202020204" pitchFamily="34" charset="0"/>
              <a:buChar char="•"/>
            </a:pP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1750305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D6056BD-2843-456F-8BEC-A561C9803B64}"/>
              </a:ext>
            </a:extLst>
          </p:cNvPr>
          <p:cNvSpPr>
            <a:spLocks noChangeArrowheads="1"/>
          </p:cNvSpPr>
          <p:nvPr/>
        </p:nvSpPr>
        <p:spPr bwMode="auto">
          <a:xfrm rot="10800000" flipV="1">
            <a:off x="203202" y="3028889"/>
            <a:ext cx="1178559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8756ED9-7ED3-4729-8E7A-F3AA25E83170}"/>
              </a:ext>
            </a:extLst>
          </p:cNvPr>
          <p:cNvSpPr/>
          <p:nvPr/>
        </p:nvSpPr>
        <p:spPr>
          <a:xfrm>
            <a:off x="141054" y="43458"/>
            <a:ext cx="11470936" cy="6801862"/>
          </a:xfrm>
          <a:prstGeom prst="rect">
            <a:avLst/>
          </a:prstGeom>
        </p:spPr>
        <p:txBody>
          <a:bodyPr wrap="square">
            <a:spAutoFit/>
          </a:bodyPr>
          <a:lstStyle/>
          <a:p>
            <a:pPr lvl="0"/>
            <a:r>
              <a:rPr lang="en-US" sz="1200" i="1" dirty="0">
                <a:solidFill>
                  <a:prstClr val="black"/>
                </a:solidFill>
              </a:rPr>
              <a:t>The Narrow Gate.</a:t>
            </a:r>
            <a:r>
              <a:rPr lang="en-US" sz="1200" dirty="0">
                <a:solidFill>
                  <a:prstClr val="black"/>
                </a:solidFill>
              </a:rPr>
              <a:t> </a:t>
            </a:r>
          </a:p>
          <a:p>
            <a:pPr lvl="0"/>
            <a:r>
              <a:rPr lang="en-US" sz="2000" b="1" dirty="0">
                <a:solidFill>
                  <a:prstClr val="black"/>
                </a:solidFill>
              </a:rPr>
              <a:t>13</a:t>
            </a:r>
            <a:r>
              <a:rPr lang="en-US" sz="2000" b="1" baseline="30000" dirty="0">
                <a:solidFill>
                  <a:prstClr val="black"/>
                </a:solidFill>
                <a:hlinkClick r:id="rId2">
                  <a:extLst>
                    <a:ext uri="{A12FA001-AC4F-418D-AE19-62706E023703}">
                      <ahyp:hlinkClr xmlns:ahyp="http://schemas.microsoft.com/office/drawing/2018/hyperlinkcolor" val="tx"/>
                    </a:ext>
                  </a:extLst>
                </a:hlinkClick>
              </a:rPr>
              <a:t>*</a:t>
            </a:r>
            <a:r>
              <a:rPr lang="en-US" sz="2000" dirty="0">
                <a:solidFill>
                  <a:prstClr val="black"/>
                </a:solidFill>
              </a:rPr>
              <a:t> “Enter through the narrow gate;</a:t>
            </a:r>
            <a:r>
              <a:rPr lang="en-US" sz="2000" b="1" baseline="30000" dirty="0">
                <a:solidFill>
                  <a:prstClr val="black"/>
                </a:solidFill>
                <a:hlinkClick r:id="rId3">
                  <a:extLst>
                    <a:ext uri="{A12FA001-AC4F-418D-AE19-62706E023703}">
                      <ahyp:hlinkClr xmlns:ahyp="http://schemas.microsoft.com/office/drawing/2018/hyperlinkcolor" val="tx"/>
                    </a:ext>
                  </a:extLst>
                </a:hlinkClick>
              </a:rPr>
              <a:t>*</a:t>
            </a:r>
            <a:r>
              <a:rPr lang="en-US" sz="2000" dirty="0">
                <a:solidFill>
                  <a:prstClr val="black"/>
                </a:solidFill>
              </a:rPr>
              <a:t> for the gate is wide and the road broad that leads to destruction, and those who enter through it are </a:t>
            </a:r>
            <a:r>
              <a:rPr lang="en-US" sz="2000" dirty="0" err="1">
                <a:solidFill>
                  <a:prstClr val="black"/>
                </a:solidFill>
              </a:rPr>
              <a:t>many.</a:t>
            </a:r>
            <a:r>
              <a:rPr lang="en-US" sz="2000" b="1" baseline="30000" dirty="0" err="1">
                <a:solidFill>
                  <a:prstClr val="black"/>
                </a:solidFill>
                <a:hlinkClick r:id="rId4">
                  <a:extLst>
                    <a:ext uri="{A12FA001-AC4F-418D-AE19-62706E023703}">
                      <ahyp:hlinkClr xmlns:ahyp="http://schemas.microsoft.com/office/drawing/2018/hyperlinkcolor" val="tx"/>
                    </a:ext>
                  </a:extLst>
                </a:hlinkClick>
              </a:rPr>
              <a:t>j</a:t>
            </a:r>
            <a:r>
              <a:rPr lang="en-US" sz="2000" dirty="0">
                <a:solidFill>
                  <a:prstClr val="black"/>
                </a:solidFill>
              </a:rPr>
              <a:t> </a:t>
            </a:r>
            <a:r>
              <a:rPr lang="en-US" sz="2000" b="1" dirty="0">
                <a:solidFill>
                  <a:prstClr val="black"/>
                </a:solidFill>
              </a:rPr>
              <a:t>14</a:t>
            </a:r>
            <a:r>
              <a:rPr lang="en-US" sz="2000" dirty="0">
                <a:solidFill>
                  <a:prstClr val="black"/>
                </a:solidFill>
              </a:rPr>
              <a:t>How narrow the gate and constricted the road that leads to life. And those who find it are few. </a:t>
            </a:r>
          </a:p>
          <a:p>
            <a:pPr lvl="0"/>
            <a:r>
              <a:rPr lang="en-US" sz="1200" i="1" dirty="0">
                <a:solidFill>
                  <a:prstClr val="black"/>
                </a:solidFill>
              </a:rPr>
              <a:t> False Prophets.</a:t>
            </a:r>
            <a:r>
              <a:rPr lang="en-US" sz="1200" b="1" baseline="30000" dirty="0">
                <a:solidFill>
                  <a:prstClr val="black"/>
                </a:solidFill>
                <a:hlinkClick r:id="rId5">
                  <a:extLst>
                    <a:ext uri="{A12FA001-AC4F-418D-AE19-62706E023703}">
                      <ahyp:hlinkClr xmlns:ahyp="http://schemas.microsoft.com/office/drawing/2018/hyperlinkcolor" val="tx"/>
                    </a:ext>
                  </a:extLst>
                </a:hlinkClick>
              </a:rPr>
              <a:t>*</a:t>
            </a:r>
            <a:r>
              <a:rPr lang="en-US" sz="1200" dirty="0">
                <a:solidFill>
                  <a:prstClr val="black"/>
                </a:solidFill>
              </a:rPr>
              <a:t> </a:t>
            </a:r>
          </a:p>
          <a:p>
            <a:pPr lvl="0"/>
            <a:r>
              <a:rPr lang="en-US" sz="2000" b="1" dirty="0">
                <a:solidFill>
                  <a:prstClr val="black"/>
                </a:solidFill>
              </a:rPr>
              <a:t>15</a:t>
            </a:r>
            <a:r>
              <a:rPr lang="en-US" sz="2000" dirty="0">
                <a:solidFill>
                  <a:prstClr val="black"/>
                </a:solidFill>
              </a:rPr>
              <a:t>“Beware of false prophets, who come to you in sheep’s clothing, but underneath are ravenous </a:t>
            </a:r>
            <a:r>
              <a:rPr lang="en-US" sz="2000" dirty="0" err="1">
                <a:solidFill>
                  <a:prstClr val="black"/>
                </a:solidFill>
              </a:rPr>
              <a:t>wolves.</a:t>
            </a:r>
            <a:r>
              <a:rPr lang="en-US" sz="2000" b="1" baseline="30000" dirty="0" err="1">
                <a:solidFill>
                  <a:prstClr val="black"/>
                </a:solidFill>
                <a:hlinkClick r:id="rId6">
                  <a:extLst>
                    <a:ext uri="{A12FA001-AC4F-418D-AE19-62706E023703}">
                      <ahyp:hlinkClr xmlns:ahyp="http://schemas.microsoft.com/office/drawing/2018/hyperlinkcolor" val="tx"/>
                    </a:ext>
                  </a:extLst>
                </a:hlinkClick>
              </a:rPr>
              <a:t>k</a:t>
            </a:r>
            <a:r>
              <a:rPr lang="en-US" sz="2000" dirty="0">
                <a:solidFill>
                  <a:prstClr val="black"/>
                </a:solidFill>
              </a:rPr>
              <a:t> </a:t>
            </a:r>
            <a:r>
              <a:rPr lang="en-US" sz="2000" b="1" dirty="0">
                <a:solidFill>
                  <a:prstClr val="black"/>
                </a:solidFill>
              </a:rPr>
              <a:t>16</a:t>
            </a:r>
            <a:r>
              <a:rPr lang="en-US" sz="2000" b="1" baseline="30000" dirty="0">
                <a:solidFill>
                  <a:prstClr val="black"/>
                </a:solidFill>
                <a:hlinkClick r:id="rId7">
                  <a:extLst>
                    <a:ext uri="{A12FA001-AC4F-418D-AE19-62706E023703}">
                      <ahyp:hlinkClr xmlns:ahyp="http://schemas.microsoft.com/office/drawing/2018/hyperlinkcolor" val="tx"/>
                    </a:ext>
                  </a:extLst>
                </a:hlinkClick>
              </a:rPr>
              <a:t>l</a:t>
            </a:r>
            <a:r>
              <a:rPr lang="en-US" sz="2000" dirty="0">
                <a:solidFill>
                  <a:prstClr val="black"/>
                </a:solidFill>
              </a:rPr>
              <a:t> By their fruits you will know them. Do people pick grapes from </a:t>
            </a:r>
            <a:r>
              <a:rPr lang="en-US" sz="2000" dirty="0" err="1">
                <a:solidFill>
                  <a:prstClr val="black"/>
                </a:solidFill>
              </a:rPr>
              <a:t>thornbushes</a:t>
            </a:r>
            <a:r>
              <a:rPr lang="en-US" sz="2000" dirty="0">
                <a:solidFill>
                  <a:prstClr val="black"/>
                </a:solidFill>
              </a:rPr>
              <a:t>, or figs from thistles? </a:t>
            </a:r>
            <a:r>
              <a:rPr lang="en-US" sz="2000" b="1" dirty="0">
                <a:solidFill>
                  <a:prstClr val="black"/>
                </a:solidFill>
              </a:rPr>
              <a:t>17</a:t>
            </a:r>
            <a:r>
              <a:rPr lang="en-US" sz="2000" dirty="0">
                <a:solidFill>
                  <a:prstClr val="black"/>
                </a:solidFill>
              </a:rPr>
              <a:t>Just so, every good tree bears good fruit, and a rotten tree bears bad fruit. </a:t>
            </a:r>
            <a:r>
              <a:rPr lang="en-US" sz="2000" b="1" dirty="0">
                <a:solidFill>
                  <a:prstClr val="black"/>
                </a:solidFill>
              </a:rPr>
              <a:t>18</a:t>
            </a:r>
            <a:r>
              <a:rPr lang="en-US" sz="2000" dirty="0">
                <a:solidFill>
                  <a:prstClr val="black"/>
                </a:solidFill>
              </a:rPr>
              <a:t>A good tree cannot bear bad fruit, nor can a rotten tree bear good fruit. </a:t>
            </a:r>
            <a:r>
              <a:rPr lang="en-US" sz="2000" b="1" dirty="0">
                <a:solidFill>
                  <a:prstClr val="black"/>
                </a:solidFill>
              </a:rPr>
              <a:t>19</a:t>
            </a:r>
            <a:r>
              <a:rPr lang="en-US" sz="2000" dirty="0">
                <a:solidFill>
                  <a:prstClr val="black"/>
                </a:solidFill>
              </a:rPr>
              <a:t>Every tree that does not bear good fruit will be cut down and thrown into the fire. </a:t>
            </a:r>
            <a:r>
              <a:rPr lang="en-US" sz="2000" b="1" dirty="0">
                <a:solidFill>
                  <a:prstClr val="black"/>
                </a:solidFill>
              </a:rPr>
              <a:t>20</a:t>
            </a:r>
            <a:r>
              <a:rPr lang="en-US" sz="2000" dirty="0">
                <a:solidFill>
                  <a:prstClr val="black"/>
                </a:solidFill>
              </a:rPr>
              <a:t>So by their fruits you will know </a:t>
            </a:r>
            <a:r>
              <a:rPr lang="en-US" sz="2000" dirty="0" err="1">
                <a:solidFill>
                  <a:prstClr val="black"/>
                </a:solidFill>
              </a:rPr>
              <a:t>them.</a:t>
            </a:r>
            <a:r>
              <a:rPr lang="en-US" sz="2000" b="1" baseline="30000" dirty="0" err="1">
                <a:solidFill>
                  <a:prstClr val="black"/>
                </a:solidFill>
                <a:hlinkClick r:id="rId8">
                  <a:extLst>
                    <a:ext uri="{A12FA001-AC4F-418D-AE19-62706E023703}">
                      <ahyp:hlinkClr xmlns:ahyp="http://schemas.microsoft.com/office/drawing/2018/hyperlinkcolor" val="tx"/>
                    </a:ext>
                  </a:extLst>
                </a:hlinkClick>
              </a:rPr>
              <a:t>m</a:t>
            </a:r>
            <a:r>
              <a:rPr lang="en-US" sz="2000" dirty="0">
                <a:solidFill>
                  <a:prstClr val="black"/>
                </a:solidFill>
              </a:rPr>
              <a:t> </a:t>
            </a:r>
          </a:p>
          <a:p>
            <a:pPr lvl="0"/>
            <a:r>
              <a:rPr lang="en-US" sz="1200" i="1" dirty="0">
                <a:solidFill>
                  <a:prstClr val="black"/>
                </a:solidFill>
              </a:rPr>
              <a:t>The True Disciple.</a:t>
            </a:r>
            <a:r>
              <a:rPr lang="en-US" sz="1200" dirty="0">
                <a:solidFill>
                  <a:prstClr val="black"/>
                </a:solidFill>
              </a:rPr>
              <a:t> </a:t>
            </a:r>
          </a:p>
          <a:p>
            <a:pPr lvl="0"/>
            <a:r>
              <a:rPr lang="en-US" sz="2000" b="1" dirty="0">
                <a:solidFill>
                  <a:prstClr val="black"/>
                </a:solidFill>
              </a:rPr>
              <a:t>21</a:t>
            </a:r>
            <a:r>
              <a:rPr lang="en-US" sz="2000" dirty="0">
                <a:solidFill>
                  <a:prstClr val="black"/>
                </a:solidFill>
              </a:rPr>
              <a:t>“Not everyone who says to me, ‘Lord, Lord,’ will enter the kingdom of heaven,</a:t>
            </a:r>
            <a:r>
              <a:rPr lang="en-US" sz="2000" b="1" baseline="30000" dirty="0">
                <a:solidFill>
                  <a:prstClr val="black"/>
                </a:solidFill>
                <a:hlinkClick r:id="rId9">
                  <a:extLst>
                    <a:ext uri="{A12FA001-AC4F-418D-AE19-62706E023703}">
                      <ahyp:hlinkClr xmlns:ahyp="http://schemas.microsoft.com/office/drawing/2018/hyperlinkcolor" val="tx"/>
                    </a:ext>
                  </a:extLst>
                </a:hlinkClick>
              </a:rPr>
              <a:t>*</a:t>
            </a:r>
            <a:r>
              <a:rPr lang="en-US" sz="2000" dirty="0">
                <a:solidFill>
                  <a:prstClr val="black"/>
                </a:solidFill>
              </a:rPr>
              <a:t> but only the one who does the will of my Father in </a:t>
            </a:r>
            <a:r>
              <a:rPr lang="en-US" sz="2000" dirty="0" err="1">
                <a:solidFill>
                  <a:prstClr val="black"/>
                </a:solidFill>
              </a:rPr>
              <a:t>heaven.</a:t>
            </a:r>
            <a:r>
              <a:rPr lang="en-US" sz="2000" b="1" baseline="30000" dirty="0" err="1">
                <a:solidFill>
                  <a:prstClr val="black"/>
                </a:solidFill>
                <a:hlinkClick r:id="rId10">
                  <a:extLst>
                    <a:ext uri="{A12FA001-AC4F-418D-AE19-62706E023703}">
                      <ahyp:hlinkClr xmlns:ahyp="http://schemas.microsoft.com/office/drawing/2018/hyperlinkcolor" val="tx"/>
                    </a:ext>
                  </a:extLst>
                </a:hlinkClick>
              </a:rPr>
              <a:t>n</a:t>
            </a:r>
            <a:r>
              <a:rPr lang="en-US" sz="2000" dirty="0">
                <a:solidFill>
                  <a:prstClr val="black"/>
                </a:solidFill>
              </a:rPr>
              <a:t> </a:t>
            </a:r>
            <a:r>
              <a:rPr lang="en-US" sz="2000" b="1" dirty="0">
                <a:solidFill>
                  <a:prstClr val="black"/>
                </a:solidFill>
              </a:rPr>
              <a:t>22</a:t>
            </a:r>
            <a:r>
              <a:rPr lang="en-US" sz="2000" dirty="0">
                <a:solidFill>
                  <a:prstClr val="black"/>
                </a:solidFill>
              </a:rPr>
              <a:t>Many will say to me on that </a:t>
            </a:r>
            <a:r>
              <a:rPr lang="en-US" sz="2000" dirty="0" err="1">
                <a:solidFill>
                  <a:prstClr val="black"/>
                </a:solidFill>
              </a:rPr>
              <a:t>day,</a:t>
            </a:r>
            <a:r>
              <a:rPr lang="en-US" sz="2000" b="1" baseline="30000" dirty="0" err="1">
                <a:solidFill>
                  <a:prstClr val="black"/>
                </a:solidFill>
                <a:hlinkClick r:id="rId11">
                  <a:extLst>
                    <a:ext uri="{A12FA001-AC4F-418D-AE19-62706E023703}">
                      <ahyp:hlinkClr xmlns:ahyp="http://schemas.microsoft.com/office/drawing/2018/hyperlinkcolor" val="tx"/>
                    </a:ext>
                  </a:extLst>
                </a:hlinkClick>
              </a:rPr>
              <a:t>o</a:t>
            </a:r>
            <a:r>
              <a:rPr lang="en-US" sz="2000" dirty="0">
                <a:solidFill>
                  <a:prstClr val="black"/>
                </a:solidFill>
              </a:rPr>
              <a:t> ‘Lord, Lord, did we not prophesy in your name? Did we not drive out demons in your name? Did we not do mighty deeds in your </a:t>
            </a:r>
            <a:r>
              <a:rPr lang="en-US" sz="2000" dirty="0" err="1">
                <a:solidFill>
                  <a:prstClr val="black"/>
                </a:solidFill>
              </a:rPr>
              <a:t>name?’</a:t>
            </a:r>
            <a:r>
              <a:rPr lang="en-US" sz="2000" b="1" baseline="30000" dirty="0" err="1">
                <a:solidFill>
                  <a:prstClr val="black"/>
                </a:solidFill>
                <a:hlinkClick r:id="rId12">
                  <a:extLst>
                    <a:ext uri="{A12FA001-AC4F-418D-AE19-62706E023703}">
                      <ahyp:hlinkClr xmlns:ahyp="http://schemas.microsoft.com/office/drawing/2018/hyperlinkcolor" val="tx"/>
                    </a:ext>
                  </a:extLst>
                </a:hlinkClick>
              </a:rPr>
              <a:t>p</a:t>
            </a:r>
            <a:r>
              <a:rPr lang="en-US" sz="2000" dirty="0">
                <a:solidFill>
                  <a:prstClr val="black"/>
                </a:solidFill>
              </a:rPr>
              <a:t> </a:t>
            </a:r>
            <a:r>
              <a:rPr lang="en-US" sz="2000" b="1" dirty="0">
                <a:solidFill>
                  <a:prstClr val="black"/>
                </a:solidFill>
              </a:rPr>
              <a:t>23</a:t>
            </a:r>
            <a:r>
              <a:rPr lang="en-US" sz="2000" dirty="0">
                <a:solidFill>
                  <a:prstClr val="black"/>
                </a:solidFill>
              </a:rPr>
              <a:t>Then I will declare to them solemnly, ‘I never knew you.</a:t>
            </a:r>
            <a:r>
              <a:rPr lang="en-US" sz="2000" b="1" baseline="30000" dirty="0">
                <a:solidFill>
                  <a:prstClr val="black"/>
                </a:solidFill>
                <a:hlinkClick r:id="rId13">
                  <a:extLst>
                    <a:ext uri="{A12FA001-AC4F-418D-AE19-62706E023703}">
                      <ahyp:hlinkClr xmlns:ahyp="http://schemas.microsoft.com/office/drawing/2018/hyperlinkcolor" val="tx"/>
                    </a:ext>
                  </a:extLst>
                </a:hlinkClick>
              </a:rPr>
              <a:t>*</a:t>
            </a:r>
            <a:r>
              <a:rPr lang="en-US" sz="2000" dirty="0">
                <a:solidFill>
                  <a:prstClr val="black"/>
                </a:solidFill>
              </a:rPr>
              <a:t> Depart from me, you </a:t>
            </a:r>
            <a:r>
              <a:rPr lang="en-US" sz="2000" dirty="0" err="1">
                <a:solidFill>
                  <a:prstClr val="black"/>
                </a:solidFill>
              </a:rPr>
              <a:t>evildoers.’</a:t>
            </a:r>
            <a:r>
              <a:rPr lang="en-US" sz="2000" b="1" baseline="30000" dirty="0" err="1">
                <a:solidFill>
                  <a:prstClr val="black"/>
                </a:solidFill>
                <a:hlinkClick r:id="rId14">
                  <a:extLst>
                    <a:ext uri="{A12FA001-AC4F-418D-AE19-62706E023703}">
                      <ahyp:hlinkClr xmlns:ahyp="http://schemas.microsoft.com/office/drawing/2018/hyperlinkcolor" val="tx"/>
                    </a:ext>
                  </a:extLst>
                </a:hlinkClick>
              </a:rPr>
              <a:t>q</a:t>
            </a:r>
            <a:r>
              <a:rPr lang="en-US" sz="2000" dirty="0">
                <a:solidFill>
                  <a:prstClr val="black"/>
                </a:solidFill>
              </a:rPr>
              <a:t> </a:t>
            </a:r>
          </a:p>
          <a:p>
            <a:pPr lvl="0"/>
            <a:r>
              <a:rPr lang="en-US" sz="1200" i="1" dirty="0">
                <a:solidFill>
                  <a:prstClr val="black"/>
                </a:solidFill>
              </a:rPr>
              <a:t>The Two Foundations.</a:t>
            </a:r>
            <a:r>
              <a:rPr lang="en-US" sz="1200" dirty="0">
                <a:solidFill>
                  <a:prstClr val="black"/>
                </a:solidFill>
              </a:rPr>
              <a:t> </a:t>
            </a:r>
          </a:p>
          <a:p>
            <a:pPr lvl="0"/>
            <a:r>
              <a:rPr lang="en-US" sz="2000" b="1" dirty="0">
                <a:solidFill>
                  <a:prstClr val="black"/>
                </a:solidFill>
              </a:rPr>
              <a:t>24</a:t>
            </a:r>
            <a:r>
              <a:rPr lang="en-US" sz="2000" b="1" baseline="30000" dirty="0">
                <a:solidFill>
                  <a:prstClr val="black"/>
                </a:solidFill>
                <a:hlinkClick r:id="rId15">
                  <a:extLst>
                    <a:ext uri="{A12FA001-AC4F-418D-AE19-62706E023703}">
                      <ahyp:hlinkClr xmlns:ahyp="http://schemas.microsoft.com/office/drawing/2018/hyperlinkcolor" val="tx"/>
                    </a:ext>
                  </a:extLst>
                </a:hlinkClick>
              </a:rPr>
              <a:t>*</a:t>
            </a:r>
            <a:r>
              <a:rPr lang="en-US" sz="2000" dirty="0">
                <a:solidFill>
                  <a:prstClr val="black"/>
                </a:solidFill>
              </a:rPr>
              <a:t> “Everyone who listens to these words of mine and acts on them will be like a wise man who built his house on </a:t>
            </a:r>
            <a:r>
              <a:rPr lang="en-US" sz="2000" dirty="0" err="1">
                <a:solidFill>
                  <a:prstClr val="black"/>
                </a:solidFill>
              </a:rPr>
              <a:t>rock.</a:t>
            </a:r>
            <a:r>
              <a:rPr lang="en-US" sz="2000" b="1" baseline="30000" dirty="0" err="1">
                <a:solidFill>
                  <a:prstClr val="black"/>
                </a:solidFill>
                <a:hlinkClick r:id="rId16">
                  <a:extLst>
                    <a:ext uri="{A12FA001-AC4F-418D-AE19-62706E023703}">
                      <ahyp:hlinkClr xmlns:ahyp="http://schemas.microsoft.com/office/drawing/2018/hyperlinkcolor" val="tx"/>
                    </a:ext>
                  </a:extLst>
                </a:hlinkClick>
              </a:rPr>
              <a:t>r</a:t>
            </a:r>
            <a:r>
              <a:rPr lang="en-US" sz="2000" dirty="0">
                <a:solidFill>
                  <a:prstClr val="black"/>
                </a:solidFill>
              </a:rPr>
              <a:t> </a:t>
            </a:r>
            <a:r>
              <a:rPr lang="en-US" sz="2000" b="1" dirty="0">
                <a:solidFill>
                  <a:prstClr val="black"/>
                </a:solidFill>
              </a:rPr>
              <a:t>25</a:t>
            </a:r>
            <a:r>
              <a:rPr lang="en-US" sz="2000" dirty="0">
                <a:solidFill>
                  <a:prstClr val="black"/>
                </a:solidFill>
              </a:rPr>
              <a:t>The rain fell, the floods came, and the winds blew and buffeted the </a:t>
            </a:r>
            <a:r>
              <a:rPr lang="en-US" sz="2000" dirty="0" err="1">
                <a:solidFill>
                  <a:prstClr val="black"/>
                </a:solidFill>
              </a:rPr>
              <a:t>house.</a:t>
            </a:r>
            <a:r>
              <a:rPr lang="en-US" sz="2000" b="1" baseline="30000" dirty="0" err="1">
                <a:solidFill>
                  <a:prstClr val="black"/>
                </a:solidFill>
                <a:hlinkClick r:id="rId17">
                  <a:extLst>
                    <a:ext uri="{A12FA001-AC4F-418D-AE19-62706E023703}">
                      <ahyp:hlinkClr xmlns:ahyp="http://schemas.microsoft.com/office/drawing/2018/hyperlinkcolor" val="tx"/>
                    </a:ext>
                  </a:extLst>
                </a:hlinkClick>
              </a:rPr>
              <a:t>s</a:t>
            </a:r>
            <a:r>
              <a:rPr lang="en-US" sz="2000" dirty="0">
                <a:solidFill>
                  <a:prstClr val="black"/>
                </a:solidFill>
              </a:rPr>
              <a:t> But it did not collapse; it had been set solidly on rock. </a:t>
            </a:r>
            <a:r>
              <a:rPr lang="en-US" sz="2000" b="1" dirty="0">
                <a:solidFill>
                  <a:prstClr val="black"/>
                </a:solidFill>
              </a:rPr>
              <a:t>26</a:t>
            </a:r>
            <a:r>
              <a:rPr lang="en-US" sz="2000" dirty="0">
                <a:solidFill>
                  <a:prstClr val="black"/>
                </a:solidFill>
              </a:rPr>
              <a:t>And everyone who listens to these words of mine but does not act on them will be like a fool who built his house on sand. </a:t>
            </a:r>
            <a:r>
              <a:rPr lang="en-US" sz="2000" b="1" dirty="0">
                <a:solidFill>
                  <a:prstClr val="black"/>
                </a:solidFill>
              </a:rPr>
              <a:t>27</a:t>
            </a:r>
            <a:r>
              <a:rPr lang="en-US" sz="2000" dirty="0">
                <a:solidFill>
                  <a:prstClr val="black"/>
                </a:solidFill>
              </a:rPr>
              <a:t>The rain fell, the floods came, and the winds blew and buffeted the house. And it collapsed and was completely ruined.” </a:t>
            </a:r>
          </a:p>
          <a:p>
            <a:pPr lvl="0"/>
            <a:r>
              <a:rPr lang="en-US" sz="2000" b="1" dirty="0">
                <a:solidFill>
                  <a:prstClr val="black"/>
                </a:solidFill>
              </a:rPr>
              <a:t>28</a:t>
            </a:r>
            <a:r>
              <a:rPr lang="en-US" sz="2000" b="1" baseline="30000" dirty="0">
                <a:solidFill>
                  <a:prstClr val="black"/>
                </a:solidFill>
                <a:hlinkClick r:id="rId18">
                  <a:extLst>
                    <a:ext uri="{A12FA001-AC4F-418D-AE19-62706E023703}">
                      <ahyp:hlinkClr xmlns:ahyp="http://schemas.microsoft.com/office/drawing/2018/hyperlinkcolor" val="tx"/>
                    </a:ext>
                  </a:extLst>
                </a:hlinkClick>
              </a:rPr>
              <a:t>*</a:t>
            </a:r>
            <a:r>
              <a:rPr lang="en-US" sz="2000" dirty="0">
                <a:solidFill>
                  <a:prstClr val="black"/>
                </a:solidFill>
              </a:rPr>
              <a:t> When Jesus finished these words, the crowds were astonished at his teaching, </a:t>
            </a:r>
            <a:r>
              <a:rPr lang="en-US" sz="2000" b="1" dirty="0">
                <a:solidFill>
                  <a:prstClr val="black"/>
                </a:solidFill>
              </a:rPr>
              <a:t>29</a:t>
            </a:r>
            <a:r>
              <a:rPr lang="en-US" sz="2000" b="1" baseline="30000" dirty="0">
                <a:solidFill>
                  <a:prstClr val="black"/>
                </a:solidFill>
                <a:hlinkClick r:id="rId19">
                  <a:extLst>
                    <a:ext uri="{A12FA001-AC4F-418D-AE19-62706E023703}">
                      <ahyp:hlinkClr xmlns:ahyp="http://schemas.microsoft.com/office/drawing/2018/hyperlinkcolor" val="tx"/>
                    </a:ext>
                  </a:extLst>
                </a:hlinkClick>
              </a:rPr>
              <a:t>*</a:t>
            </a:r>
            <a:r>
              <a:rPr lang="en-US" sz="2000" dirty="0">
                <a:solidFill>
                  <a:prstClr val="black"/>
                </a:solidFill>
              </a:rPr>
              <a:t> </a:t>
            </a:r>
            <a:r>
              <a:rPr lang="en-US" sz="2000" b="1" baseline="30000" dirty="0">
                <a:solidFill>
                  <a:prstClr val="black"/>
                </a:solidFill>
                <a:hlinkClick r:id="rId20">
                  <a:extLst>
                    <a:ext uri="{A12FA001-AC4F-418D-AE19-62706E023703}">
                      <ahyp:hlinkClr xmlns:ahyp="http://schemas.microsoft.com/office/drawing/2018/hyperlinkcolor" val="tx"/>
                    </a:ext>
                  </a:extLst>
                </a:hlinkClick>
              </a:rPr>
              <a:t>t</a:t>
            </a:r>
            <a:r>
              <a:rPr lang="en-US" sz="2000" dirty="0">
                <a:solidFill>
                  <a:prstClr val="black"/>
                </a:solidFill>
              </a:rPr>
              <a:t> for he taught them as one having authority, and not as their scribes. </a:t>
            </a:r>
          </a:p>
        </p:txBody>
      </p:sp>
    </p:spTree>
    <p:extLst>
      <p:ext uri="{BB962C8B-B14F-4D97-AF65-F5344CB8AC3E}">
        <p14:creationId xmlns:p14="http://schemas.microsoft.com/office/powerpoint/2010/main" val="123775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9AB843-DD8F-4BA1-8518-75F260F84486}"/>
              </a:ext>
            </a:extLst>
          </p:cNvPr>
          <p:cNvSpPr/>
          <p:nvPr/>
        </p:nvSpPr>
        <p:spPr>
          <a:xfrm>
            <a:off x="92550" y="117693"/>
            <a:ext cx="11448421" cy="6678751"/>
          </a:xfrm>
          <a:prstGeom prst="rect">
            <a:avLst/>
          </a:prstGeom>
        </p:spPr>
        <p:txBody>
          <a:bodyPr wrap="square">
            <a:spAutoFit/>
          </a:bodyPr>
          <a:lstStyle/>
          <a:p>
            <a:r>
              <a:rPr lang="es-ES" sz="3200" i="1" dirty="0" err="1">
                <a:latin typeface="Arial" panose="020B0604020202020204" pitchFamily="34" charset="0"/>
                <a:cs typeface="Arial" panose="020B0604020202020204" pitchFamily="34" charset="0"/>
              </a:rPr>
              <a:t>Chapter</a:t>
            </a:r>
            <a:r>
              <a:rPr lang="es-ES" sz="3200" i="1" dirty="0">
                <a:latin typeface="Arial" panose="020B0604020202020204" pitchFamily="34" charset="0"/>
                <a:cs typeface="Arial" panose="020B0604020202020204" pitchFamily="34" charset="0"/>
              </a:rPr>
              <a:t> </a:t>
            </a:r>
            <a:r>
              <a:rPr lang="es-ES" sz="3200" b="1" i="1" dirty="0">
                <a:latin typeface="Arial" panose="020B0604020202020204" pitchFamily="34" charset="0"/>
                <a:cs typeface="Arial" panose="020B0604020202020204" pitchFamily="34" charset="0"/>
              </a:rPr>
              <a:t>8</a:t>
            </a:r>
          </a:p>
          <a:p>
            <a:r>
              <a:rPr lang="en-US" b="1" i="1" dirty="0"/>
              <a:t>The Cleansing of a Leper.</a:t>
            </a:r>
            <a:r>
              <a:rPr lang="en-US" b="1" dirty="0"/>
              <a:t> </a:t>
            </a:r>
          </a:p>
          <a:p>
            <a:r>
              <a:rPr lang="en-US" b="1" dirty="0"/>
              <a:t>1</a:t>
            </a:r>
            <a:r>
              <a:rPr lang="en-US" b="1" baseline="30000" dirty="0">
                <a:hlinkClick r:id="rId2"/>
              </a:rPr>
              <a:t>a</a:t>
            </a:r>
            <a:r>
              <a:rPr lang="en-US" dirty="0"/>
              <a:t> When Jesus came down from the mountain, great crowds followed him. </a:t>
            </a:r>
            <a:r>
              <a:rPr lang="en-US" b="1" dirty="0"/>
              <a:t>2</a:t>
            </a:r>
            <a:r>
              <a:rPr lang="en-US" dirty="0"/>
              <a:t>And then a leper</a:t>
            </a:r>
            <a:r>
              <a:rPr lang="en-US" b="1" baseline="30000" dirty="0">
                <a:hlinkClick r:id="rId3"/>
              </a:rPr>
              <a:t>*</a:t>
            </a:r>
            <a:r>
              <a:rPr lang="en-US" dirty="0"/>
              <a:t> approached, did him homage, and said, “Lord, if you wish, you can make me clean.” </a:t>
            </a:r>
            <a:r>
              <a:rPr lang="en-US" b="1" dirty="0"/>
              <a:t>3</a:t>
            </a:r>
            <a:r>
              <a:rPr lang="en-US" dirty="0"/>
              <a:t>He stretched out his hand, touched him, and said, “I will do it. Be made clean.” His leprosy was cleansed immediately. </a:t>
            </a:r>
            <a:r>
              <a:rPr lang="en-US" b="1" dirty="0"/>
              <a:t>4</a:t>
            </a:r>
            <a:r>
              <a:rPr lang="en-US" b="1" baseline="30000" dirty="0">
                <a:hlinkClick r:id="rId4"/>
              </a:rPr>
              <a:t>*</a:t>
            </a:r>
            <a:r>
              <a:rPr lang="en-US" dirty="0"/>
              <a:t> Then Jesus said to him, “See that you tell no one, but go show yourself to the priest, and offer the gift that Moses </a:t>
            </a:r>
            <a:r>
              <a:rPr lang="en-US" dirty="0" err="1"/>
              <a:t>prescribed;</a:t>
            </a:r>
            <a:r>
              <a:rPr lang="en-US" b="1" baseline="30000" dirty="0" err="1">
                <a:hlinkClick r:id="rId5"/>
              </a:rPr>
              <a:t>b</a:t>
            </a:r>
            <a:r>
              <a:rPr lang="en-US" dirty="0"/>
              <a:t> that will be proof for them.” </a:t>
            </a:r>
          </a:p>
          <a:p>
            <a:r>
              <a:rPr lang="en-US" b="1" i="1" dirty="0"/>
              <a:t>The Healing of a Centurion’s Servant.</a:t>
            </a:r>
            <a:r>
              <a:rPr lang="en-US" b="1" baseline="30000" dirty="0">
                <a:hlinkClick r:id="rId6"/>
              </a:rPr>
              <a:t>*</a:t>
            </a:r>
            <a:r>
              <a:rPr lang="en-US" b="1" dirty="0"/>
              <a:t> </a:t>
            </a:r>
          </a:p>
          <a:p>
            <a:r>
              <a:rPr lang="en-US" b="1" dirty="0"/>
              <a:t>5</a:t>
            </a:r>
            <a:r>
              <a:rPr lang="en-US" b="1" baseline="30000" dirty="0">
                <a:hlinkClick r:id="rId7"/>
              </a:rPr>
              <a:t>c</a:t>
            </a:r>
            <a:r>
              <a:rPr lang="en-US" dirty="0"/>
              <a:t> When he entered Capernaum,</a:t>
            </a:r>
            <a:r>
              <a:rPr lang="en-US" b="1" baseline="30000" dirty="0">
                <a:hlinkClick r:id="rId8"/>
              </a:rPr>
              <a:t>*</a:t>
            </a:r>
            <a:r>
              <a:rPr lang="en-US" dirty="0"/>
              <a:t> a centurion approached him and appealed to him, </a:t>
            </a:r>
            <a:r>
              <a:rPr lang="en-US" b="1" dirty="0"/>
              <a:t>6</a:t>
            </a:r>
            <a:r>
              <a:rPr lang="en-US" dirty="0"/>
              <a:t>saying, “Lord, my servant is lying at home paralyzed, suffering dreadfully.” </a:t>
            </a:r>
            <a:r>
              <a:rPr lang="en-US" b="1" dirty="0"/>
              <a:t>7</a:t>
            </a:r>
            <a:r>
              <a:rPr lang="en-US" dirty="0"/>
              <a:t>He said to him, “I will come and cure him.” </a:t>
            </a:r>
            <a:r>
              <a:rPr lang="en-US" b="1" dirty="0"/>
              <a:t>8</a:t>
            </a:r>
            <a:r>
              <a:rPr lang="en-US" dirty="0"/>
              <a:t>The centurion said in reply,</a:t>
            </a:r>
            <a:r>
              <a:rPr lang="en-US" b="1" baseline="30000" dirty="0">
                <a:hlinkClick r:id="rId9"/>
              </a:rPr>
              <a:t>*</a:t>
            </a:r>
            <a:r>
              <a:rPr lang="en-US" dirty="0"/>
              <a:t> “Lord, I am not worthy to have you enter under my roof; only say the word and my servant will be healed. </a:t>
            </a:r>
            <a:r>
              <a:rPr lang="en-US" b="1" dirty="0"/>
              <a:t>9</a:t>
            </a:r>
            <a:r>
              <a:rPr lang="en-US" dirty="0"/>
              <a:t>For I too am a person subject to authority, with soldiers subject to me. And I say to one, ‘Go,’ and he goes; and to another, ‘Come here,’ and he comes; and to my slave, ‘Do this,’ and he does it.” </a:t>
            </a:r>
            <a:r>
              <a:rPr lang="en-US" b="1" dirty="0"/>
              <a:t>10</a:t>
            </a:r>
            <a:r>
              <a:rPr lang="en-US" dirty="0"/>
              <a:t>When Jesus heard this, he was amazed and said to those following him, “Amen, I say to you, in no one in Israel</a:t>
            </a:r>
            <a:r>
              <a:rPr lang="en-US" b="1" baseline="30000" dirty="0">
                <a:hlinkClick r:id="rId10"/>
              </a:rPr>
              <a:t>*</a:t>
            </a:r>
            <a:r>
              <a:rPr lang="en-US" dirty="0"/>
              <a:t> have I found such faith. </a:t>
            </a:r>
            <a:r>
              <a:rPr lang="en-US" b="1" dirty="0"/>
              <a:t>11</a:t>
            </a:r>
            <a:r>
              <a:rPr lang="en-US" b="1" baseline="30000" dirty="0">
                <a:hlinkClick r:id="rId11"/>
              </a:rPr>
              <a:t>d</a:t>
            </a:r>
            <a:r>
              <a:rPr lang="en-US" dirty="0"/>
              <a:t> I say to you,</a:t>
            </a:r>
            <a:r>
              <a:rPr lang="en-US" b="1" baseline="30000" dirty="0">
                <a:hlinkClick r:id="rId12"/>
              </a:rPr>
              <a:t>*</a:t>
            </a:r>
            <a:r>
              <a:rPr lang="en-US" dirty="0"/>
              <a:t> many will come from the east and the west, and will recline with Abraham, Isaac, and Jacob at the banquet in the kingdom of heaven, </a:t>
            </a:r>
            <a:r>
              <a:rPr lang="en-US" b="1" dirty="0"/>
              <a:t>12</a:t>
            </a:r>
            <a:r>
              <a:rPr lang="en-US" dirty="0"/>
              <a:t>but the children of the kingdom will be driven out into the outer darkness, where there will be wailing and grinding of teeth.” </a:t>
            </a:r>
            <a:r>
              <a:rPr lang="en-US" b="1" dirty="0"/>
              <a:t>13</a:t>
            </a:r>
            <a:r>
              <a:rPr lang="en-US" dirty="0"/>
              <a:t>And Jesus said to the centurion, “You may go; as you have believed, let it be done for you.” And at that very hour [his] servant was healed. </a:t>
            </a:r>
          </a:p>
          <a:p>
            <a:r>
              <a:rPr lang="en-US" b="1" i="1" dirty="0"/>
              <a:t>The Cure of Peter’s Mother-in-Law.</a:t>
            </a:r>
            <a:r>
              <a:rPr lang="en-US" b="1" baseline="30000" dirty="0">
                <a:hlinkClick r:id="rId13"/>
              </a:rPr>
              <a:t>*</a:t>
            </a:r>
            <a:r>
              <a:rPr lang="en-US" b="1" dirty="0"/>
              <a:t> </a:t>
            </a:r>
          </a:p>
          <a:p>
            <a:r>
              <a:rPr lang="en-US" b="1" dirty="0"/>
              <a:t>14</a:t>
            </a:r>
            <a:r>
              <a:rPr lang="en-US" b="1" baseline="30000" dirty="0">
                <a:hlinkClick r:id="rId14"/>
              </a:rPr>
              <a:t>e</a:t>
            </a:r>
            <a:r>
              <a:rPr lang="en-US" dirty="0"/>
              <a:t> Jesus entered the house of Peter, and saw his mother-in-law lying in bed with a fever. </a:t>
            </a:r>
            <a:r>
              <a:rPr lang="en-US" b="1" dirty="0"/>
              <a:t>15</a:t>
            </a:r>
            <a:r>
              <a:rPr lang="en-US" dirty="0"/>
              <a:t>He touched her hand, the fever left her, and she rose and waited on </a:t>
            </a:r>
            <a:r>
              <a:rPr lang="en-US" dirty="0" err="1"/>
              <a:t>him.</a:t>
            </a:r>
            <a:r>
              <a:rPr lang="en-US" b="1" baseline="30000" dirty="0" err="1">
                <a:hlinkClick r:id="rId15"/>
              </a:rPr>
              <a:t>f</a:t>
            </a:r>
            <a:r>
              <a:rPr lang="en-US" dirty="0"/>
              <a:t> </a:t>
            </a:r>
          </a:p>
          <a:p>
            <a:r>
              <a:rPr lang="en-US" b="1" dirty="0"/>
              <a:t>16</a:t>
            </a:r>
            <a:r>
              <a:rPr lang="en-US" dirty="0"/>
              <a:t>When it was evening, they brought him many who were possessed by demons, and he drove out the spirits by a word</a:t>
            </a:r>
            <a:r>
              <a:rPr lang="en-US" b="1" baseline="30000" dirty="0">
                <a:hlinkClick r:id="rId16"/>
              </a:rPr>
              <a:t>*</a:t>
            </a:r>
            <a:r>
              <a:rPr lang="en-US" dirty="0"/>
              <a:t> and cured all the sick, </a:t>
            </a:r>
            <a:r>
              <a:rPr lang="en-US" b="1" dirty="0"/>
              <a:t>17</a:t>
            </a:r>
            <a:r>
              <a:rPr lang="en-US" dirty="0"/>
              <a:t>to fulfill what had been said by Isaiah the prophet:</a:t>
            </a:r>
            <a:r>
              <a:rPr lang="en-US" b="1" baseline="30000" dirty="0">
                <a:hlinkClick r:id="rId17"/>
              </a:rPr>
              <a:t>*</a:t>
            </a:r>
            <a:r>
              <a:rPr lang="en-US" dirty="0"/>
              <a:t> </a:t>
            </a:r>
            <a:r>
              <a:rPr lang="en-US" b="1" baseline="30000" dirty="0">
                <a:hlinkClick r:id="rId18"/>
              </a:rPr>
              <a:t>g</a:t>
            </a:r>
            <a:r>
              <a:rPr lang="en-US" dirty="0"/>
              <a:t>  “He took away our infirmities and bore our diseases.”</a:t>
            </a:r>
          </a:p>
        </p:txBody>
      </p:sp>
    </p:spTree>
    <p:extLst>
      <p:ext uri="{BB962C8B-B14F-4D97-AF65-F5344CB8AC3E}">
        <p14:creationId xmlns:p14="http://schemas.microsoft.com/office/powerpoint/2010/main" val="1953359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8A7BF06-DA2F-4182-ADF7-2AA783CC14D7}"/>
              </a:ext>
            </a:extLst>
          </p:cNvPr>
          <p:cNvSpPr/>
          <p:nvPr/>
        </p:nvSpPr>
        <p:spPr>
          <a:xfrm>
            <a:off x="275206" y="352308"/>
            <a:ext cx="11212497" cy="5940088"/>
          </a:xfrm>
          <a:prstGeom prst="rect">
            <a:avLst/>
          </a:prstGeom>
        </p:spPr>
        <p:txBody>
          <a:bodyPr wrap="square">
            <a:spAutoFit/>
          </a:bodyPr>
          <a:lstStyle/>
          <a:p>
            <a:pPr lvl="0"/>
            <a:r>
              <a:rPr lang="en-US" b="1" i="1" dirty="0">
                <a:solidFill>
                  <a:prstClr val="black"/>
                </a:solidFill>
              </a:rPr>
              <a:t>The Would-be Followers of Jesus.</a:t>
            </a:r>
            <a:r>
              <a:rPr lang="en-US" b="1" baseline="30000" dirty="0">
                <a:solidFill>
                  <a:prstClr val="black"/>
                </a:solidFill>
                <a:hlinkClick r:id="rId2">
                  <a:extLst>
                    <a:ext uri="{A12FA001-AC4F-418D-AE19-62706E023703}">
                      <ahyp:hlinkClr xmlns:ahyp="http://schemas.microsoft.com/office/drawing/2018/hyperlinkcolor" val="tx"/>
                    </a:ext>
                  </a:extLst>
                </a:hlinkClick>
              </a:rPr>
              <a:t>*</a:t>
            </a:r>
            <a:r>
              <a:rPr lang="en-US" b="1" dirty="0">
                <a:solidFill>
                  <a:prstClr val="black"/>
                </a:solidFill>
              </a:rPr>
              <a:t> </a:t>
            </a:r>
          </a:p>
          <a:p>
            <a:pPr lvl="0"/>
            <a:r>
              <a:rPr lang="en-US" b="1" dirty="0">
                <a:solidFill>
                  <a:prstClr val="black"/>
                </a:solidFill>
              </a:rPr>
              <a:t>18</a:t>
            </a:r>
            <a:r>
              <a:rPr lang="en-US" b="1" baseline="30000" dirty="0">
                <a:solidFill>
                  <a:prstClr val="black"/>
                </a:solidFill>
                <a:hlinkClick r:id="rId3">
                  <a:extLst>
                    <a:ext uri="{A12FA001-AC4F-418D-AE19-62706E023703}">
                      <ahyp:hlinkClr xmlns:ahyp="http://schemas.microsoft.com/office/drawing/2018/hyperlinkcolor" val="tx"/>
                    </a:ext>
                  </a:extLst>
                </a:hlinkClick>
              </a:rPr>
              <a:t>h</a:t>
            </a:r>
            <a:r>
              <a:rPr lang="en-US" dirty="0">
                <a:solidFill>
                  <a:prstClr val="black"/>
                </a:solidFill>
              </a:rPr>
              <a:t> When Jesus saw a crowd around him, he gave orders to cross to the other side.</a:t>
            </a:r>
            <a:r>
              <a:rPr lang="en-US" b="1" baseline="30000" dirty="0">
                <a:solidFill>
                  <a:prstClr val="black"/>
                </a:solidFill>
                <a:hlinkClick r:id="rId4">
                  <a:extLst>
                    <a:ext uri="{A12FA001-AC4F-418D-AE19-62706E023703}">
                      <ahyp:hlinkClr xmlns:ahyp="http://schemas.microsoft.com/office/drawing/2018/hyperlinkcolor" val="tx"/>
                    </a:ext>
                  </a:extLst>
                </a:hlinkClick>
              </a:rPr>
              <a:t>*</a:t>
            </a:r>
            <a:r>
              <a:rPr lang="en-US" dirty="0">
                <a:solidFill>
                  <a:prstClr val="black"/>
                </a:solidFill>
              </a:rPr>
              <a:t> </a:t>
            </a:r>
            <a:r>
              <a:rPr lang="en-US" b="1" dirty="0">
                <a:solidFill>
                  <a:prstClr val="black"/>
                </a:solidFill>
              </a:rPr>
              <a:t>19</a:t>
            </a:r>
            <a:r>
              <a:rPr lang="en-US" b="1" baseline="30000" dirty="0">
                <a:solidFill>
                  <a:prstClr val="black"/>
                </a:solidFill>
                <a:hlinkClick r:id="rId5">
                  <a:extLst>
                    <a:ext uri="{A12FA001-AC4F-418D-AE19-62706E023703}">
                      <ahyp:hlinkClr xmlns:ahyp="http://schemas.microsoft.com/office/drawing/2018/hyperlinkcolor" val="tx"/>
                    </a:ext>
                  </a:extLst>
                </a:hlinkClick>
              </a:rPr>
              <a:t>i</a:t>
            </a:r>
            <a:r>
              <a:rPr lang="en-US" dirty="0">
                <a:solidFill>
                  <a:prstClr val="black"/>
                </a:solidFill>
              </a:rPr>
              <a:t> A scribe approached and said to him, “Teacher,</a:t>
            </a:r>
            <a:r>
              <a:rPr lang="en-US" b="1" baseline="30000" dirty="0">
                <a:solidFill>
                  <a:prstClr val="black"/>
                </a:solidFill>
                <a:hlinkClick r:id="rId6">
                  <a:extLst>
                    <a:ext uri="{A12FA001-AC4F-418D-AE19-62706E023703}">
                      <ahyp:hlinkClr xmlns:ahyp="http://schemas.microsoft.com/office/drawing/2018/hyperlinkcolor" val="tx"/>
                    </a:ext>
                  </a:extLst>
                </a:hlinkClick>
              </a:rPr>
              <a:t>*</a:t>
            </a:r>
            <a:r>
              <a:rPr lang="en-US" dirty="0">
                <a:solidFill>
                  <a:prstClr val="black"/>
                </a:solidFill>
              </a:rPr>
              <a:t> I will follow you wherever you go.” </a:t>
            </a:r>
            <a:r>
              <a:rPr lang="en-US" b="1" dirty="0">
                <a:solidFill>
                  <a:prstClr val="black"/>
                </a:solidFill>
              </a:rPr>
              <a:t>20</a:t>
            </a:r>
            <a:r>
              <a:rPr lang="en-US" dirty="0">
                <a:solidFill>
                  <a:prstClr val="black"/>
                </a:solidFill>
              </a:rPr>
              <a:t>Jesus answered him, “Foxes have dens and birds of the sky have nests, but the Son of Man</a:t>
            </a:r>
            <a:r>
              <a:rPr lang="en-US" b="1" baseline="30000" dirty="0">
                <a:solidFill>
                  <a:prstClr val="black"/>
                </a:solidFill>
                <a:hlinkClick r:id="rId7">
                  <a:extLst>
                    <a:ext uri="{A12FA001-AC4F-418D-AE19-62706E023703}">
                      <ahyp:hlinkClr xmlns:ahyp="http://schemas.microsoft.com/office/drawing/2018/hyperlinkcolor" val="tx"/>
                    </a:ext>
                  </a:extLst>
                </a:hlinkClick>
              </a:rPr>
              <a:t>*</a:t>
            </a:r>
            <a:r>
              <a:rPr lang="en-US" dirty="0">
                <a:solidFill>
                  <a:prstClr val="black"/>
                </a:solidFill>
              </a:rPr>
              <a:t> has nowhere to rest his head.” </a:t>
            </a:r>
            <a:r>
              <a:rPr lang="en-US" b="1" dirty="0">
                <a:solidFill>
                  <a:prstClr val="black"/>
                </a:solidFill>
              </a:rPr>
              <a:t>21</a:t>
            </a:r>
            <a:r>
              <a:rPr lang="en-US" dirty="0">
                <a:solidFill>
                  <a:prstClr val="black"/>
                </a:solidFill>
              </a:rPr>
              <a:t>Another of [his] disciples said to him, “Lord, let me go first and bury my father.” </a:t>
            </a:r>
            <a:r>
              <a:rPr lang="en-US" b="1" dirty="0">
                <a:solidFill>
                  <a:prstClr val="black"/>
                </a:solidFill>
              </a:rPr>
              <a:t>22</a:t>
            </a:r>
            <a:r>
              <a:rPr lang="en-US" b="1" baseline="30000" dirty="0">
                <a:solidFill>
                  <a:prstClr val="black"/>
                </a:solidFill>
                <a:hlinkClick r:id="rId8">
                  <a:extLst>
                    <a:ext uri="{A12FA001-AC4F-418D-AE19-62706E023703}">
                      <ahyp:hlinkClr xmlns:ahyp="http://schemas.microsoft.com/office/drawing/2018/hyperlinkcolor" val="tx"/>
                    </a:ext>
                  </a:extLst>
                </a:hlinkClick>
              </a:rPr>
              <a:t>*</a:t>
            </a:r>
            <a:r>
              <a:rPr lang="en-US" dirty="0">
                <a:solidFill>
                  <a:prstClr val="black"/>
                </a:solidFill>
              </a:rPr>
              <a:t> But Jesus answered him, “Follow me, and let the dead bury their dead.” </a:t>
            </a:r>
          </a:p>
          <a:p>
            <a:pPr lvl="0"/>
            <a:r>
              <a:rPr lang="en-US" b="1" i="1" dirty="0">
                <a:solidFill>
                  <a:prstClr val="black"/>
                </a:solidFill>
              </a:rPr>
              <a:t>The Calming of the Storm at Sea.</a:t>
            </a:r>
            <a:r>
              <a:rPr lang="en-US" b="1" dirty="0">
                <a:solidFill>
                  <a:prstClr val="black"/>
                </a:solidFill>
              </a:rPr>
              <a:t> </a:t>
            </a:r>
          </a:p>
          <a:p>
            <a:pPr lvl="0"/>
            <a:r>
              <a:rPr lang="en-US" b="1" dirty="0">
                <a:solidFill>
                  <a:prstClr val="black"/>
                </a:solidFill>
              </a:rPr>
              <a:t>23</a:t>
            </a:r>
            <a:r>
              <a:rPr lang="en-US" b="1" baseline="30000" dirty="0">
                <a:solidFill>
                  <a:prstClr val="black"/>
                </a:solidFill>
                <a:hlinkClick r:id="rId9">
                  <a:extLst>
                    <a:ext uri="{A12FA001-AC4F-418D-AE19-62706E023703}">
                      <ahyp:hlinkClr xmlns:ahyp="http://schemas.microsoft.com/office/drawing/2018/hyperlinkcolor" val="tx"/>
                    </a:ext>
                  </a:extLst>
                </a:hlinkClick>
              </a:rPr>
              <a:t>*</a:t>
            </a:r>
            <a:r>
              <a:rPr lang="en-US" dirty="0">
                <a:solidFill>
                  <a:prstClr val="black"/>
                </a:solidFill>
              </a:rPr>
              <a:t> </a:t>
            </a:r>
            <a:r>
              <a:rPr lang="en-US" b="1" baseline="30000" dirty="0">
                <a:solidFill>
                  <a:prstClr val="black"/>
                </a:solidFill>
                <a:hlinkClick r:id="rId10">
                  <a:extLst>
                    <a:ext uri="{A12FA001-AC4F-418D-AE19-62706E023703}">
                      <ahyp:hlinkClr xmlns:ahyp="http://schemas.microsoft.com/office/drawing/2018/hyperlinkcolor" val="tx"/>
                    </a:ext>
                  </a:extLst>
                </a:hlinkClick>
              </a:rPr>
              <a:t>j</a:t>
            </a:r>
            <a:r>
              <a:rPr lang="en-US" dirty="0">
                <a:solidFill>
                  <a:prstClr val="black"/>
                </a:solidFill>
              </a:rPr>
              <a:t> He got into a boat and his disciples followed him. </a:t>
            </a:r>
            <a:r>
              <a:rPr lang="en-US" b="1" dirty="0">
                <a:solidFill>
                  <a:prstClr val="black"/>
                </a:solidFill>
              </a:rPr>
              <a:t>24</a:t>
            </a:r>
            <a:r>
              <a:rPr lang="en-US" dirty="0">
                <a:solidFill>
                  <a:prstClr val="black"/>
                </a:solidFill>
              </a:rPr>
              <a:t>Suddenly a violent storm</a:t>
            </a:r>
            <a:r>
              <a:rPr lang="en-US" b="1" baseline="30000" dirty="0">
                <a:solidFill>
                  <a:prstClr val="black"/>
                </a:solidFill>
                <a:hlinkClick r:id="rId11">
                  <a:extLst>
                    <a:ext uri="{A12FA001-AC4F-418D-AE19-62706E023703}">
                      <ahyp:hlinkClr xmlns:ahyp="http://schemas.microsoft.com/office/drawing/2018/hyperlinkcolor" val="tx"/>
                    </a:ext>
                  </a:extLst>
                </a:hlinkClick>
              </a:rPr>
              <a:t>*</a:t>
            </a:r>
            <a:r>
              <a:rPr lang="en-US" dirty="0">
                <a:solidFill>
                  <a:prstClr val="black"/>
                </a:solidFill>
              </a:rPr>
              <a:t> came up on the sea, so that the boat was being swamped by waves; but he was asleep. </a:t>
            </a:r>
            <a:r>
              <a:rPr lang="en-US" b="1" dirty="0">
                <a:solidFill>
                  <a:prstClr val="black"/>
                </a:solidFill>
              </a:rPr>
              <a:t>25</a:t>
            </a:r>
            <a:r>
              <a:rPr lang="en-US" b="1" baseline="30000" dirty="0">
                <a:solidFill>
                  <a:prstClr val="black"/>
                </a:solidFill>
                <a:hlinkClick r:id="rId12">
                  <a:extLst>
                    <a:ext uri="{A12FA001-AC4F-418D-AE19-62706E023703}">
                      <ahyp:hlinkClr xmlns:ahyp="http://schemas.microsoft.com/office/drawing/2018/hyperlinkcolor" val="tx"/>
                    </a:ext>
                  </a:extLst>
                </a:hlinkClick>
              </a:rPr>
              <a:t>k</a:t>
            </a:r>
            <a:r>
              <a:rPr lang="en-US" dirty="0">
                <a:solidFill>
                  <a:prstClr val="black"/>
                </a:solidFill>
              </a:rPr>
              <a:t> They came and woke him, saying, “Lord, save us!</a:t>
            </a:r>
            <a:r>
              <a:rPr lang="en-US" b="1" baseline="30000" dirty="0">
                <a:solidFill>
                  <a:prstClr val="black"/>
                </a:solidFill>
                <a:hlinkClick r:id="rId13">
                  <a:extLst>
                    <a:ext uri="{A12FA001-AC4F-418D-AE19-62706E023703}">
                      <ahyp:hlinkClr xmlns:ahyp="http://schemas.microsoft.com/office/drawing/2018/hyperlinkcolor" val="tx"/>
                    </a:ext>
                  </a:extLst>
                </a:hlinkClick>
              </a:rPr>
              <a:t>*</a:t>
            </a:r>
            <a:r>
              <a:rPr lang="en-US" dirty="0">
                <a:solidFill>
                  <a:prstClr val="black"/>
                </a:solidFill>
              </a:rPr>
              <a:t> We are perishing!” </a:t>
            </a:r>
            <a:r>
              <a:rPr lang="en-US" b="1" dirty="0">
                <a:solidFill>
                  <a:prstClr val="black"/>
                </a:solidFill>
              </a:rPr>
              <a:t>26</a:t>
            </a:r>
            <a:r>
              <a:rPr lang="en-US" dirty="0">
                <a:solidFill>
                  <a:prstClr val="black"/>
                </a:solidFill>
              </a:rPr>
              <a:t>He said to them, “Why are you terrified, O you of little faith?”</a:t>
            </a:r>
            <a:r>
              <a:rPr lang="en-US" b="1" baseline="30000" dirty="0">
                <a:solidFill>
                  <a:prstClr val="black"/>
                </a:solidFill>
                <a:hlinkClick r:id="rId14">
                  <a:extLst>
                    <a:ext uri="{A12FA001-AC4F-418D-AE19-62706E023703}">
                      <ahyp:hlinkClr xmlns:ahyp="http://schemas.microsoft.com/office/drawing/2018/hyperlinkcolor" val="tx"/>
                    </a:ext>
                  </a:extLst>
                </a:hlinkClick>
              </a:rPr>
              <a:t>*</a:t>
            </a:r>
            <a:r>
              <a:rPr lang="en-US" dirty="0">
                <a:solidFill>
                  <a:prstClr val="black"/>
                </a:solidFill>
              </a:rPr>
              <a:t> Then he got up, rebuked the winds and the sea, and there was great calm. </a:t>
            </a:r>
            <a:r>
              <a:rPr lang="en-US" b="1" dirty="0">
                <a:solidFill>
                  <a:prstClr val="black"/>
                </a:solidFill>
              </a:rPr>
              <a:t>27</a:t>
            </a:r>
            <a:r>
              <a:rPr lang="en-US" dirty="0">
                <a:solidFill>
                  <a:prstClr val="black"/>
                </a:solidFill>
              </a:rPr>
              <a:t>The men were amazed and said, “What sort of man is this, whom even the winds and the sea obey?” </a:t>
            </a:r>
          </a:p>
          <a:p>
            <a:pPr lvl="0"/>
            <a:r>
              <a:rPr lang="en-US" b="1" i="1" dirty="0">
                <a:solidFill>
                  <a:prstClr val="black"/>
                </a:solidFill>
              </a:rPr>
              <a:t>The Healing of the Gadarene Demoniacs.</a:t>
            </a:r>
            <a:r>
              <a:rPr lang="en-US" b="1" dirty="0">
                <a:solidFill>
                  <a:prstClr val="black"/>
                </a:solidFill>
              </a:rPr>
              <a:t> </a:t>
            </a:r>
          </a:p>
          <a:p>
            <a:pPr lvl="0"/>
            <a:r>
              <a:rPr lang="en-US" b="1" dirty="0">
                <a:solidFill>
                  <a:prstClr val="black"/>
                </a:solidFill>
              </a:rPr>
              <a:t>28</a:t>
            </a:r>
            <a:r>
              <a:rPr lang="en-US" b="1" baseline="30000" dirty="0">
                <a:solidFill>
                  <a:prstClr val="black"/>
                </a:solidFill>
                <a:hlinkClick r:id="rId15">
                  <a:extLst>
                    <a:ext uri="{A12FA001-AC4F-418D-AE19-62706E023703}">
                      <ahyp:hlinkClr xmlns:ahyp="http://schemas.microsoft.com/office/drawing/2018/hyperlinkcolor" val="tx"/>
                    </a:ext>
                  </a:extLst>
                </a:hlinkClick>
              </a:rPr>
              <a:t>l</a:t>
            </a:r>
            <a:r>
              <a:rPr lang="en-US" dirty="0">
                <a:solidFill>
                  <a:prstClr val="black"/>
                </a:solidFill>
              </a:rPr>
              <a:t> When he came to the other side, to the territory of the Gadarenes,</a:t>
            </a:r>
            <a:r>
              <a:rPr lang="en-US" b="1" baseline="30000" dirty="0">
                <a:solidFill>
                  <a:prstClr val="black"/>
                </a:solidFill>
                <a:hlinkClick r:id="rId16">
                  <a:extLst>
                    <a:ext uri="{A12FA001-AC4F-418D-AE19-62706E023703}">
                      <ahyp:hlinkClr xmlns:ahyp="http://schemas.microsoft.com/office/drawing/2018/hyperlinkcolor" val="tx"/>
                    </a:ext>
                  </a:extLst>
                </a:hlinkClick>
              </a:rPr>
              <a:t>*</a:t>
            </a:r>
            <a:r>
              <a:rPr lang="en-US" dirty="0">
                <a:solidFill>
                  <a:prstClr val="black"/>
                </a:solidFill>
              </a:rPr>
              <a:t> two demoniacs who were coming from the tombs met him. They were so savage that no one could travel by that road. </a:t>
            </a:r>
            <a:r>
              <a:rPr lang="en-US" b="1" dirty="0">
                <a:solidFill>
                  <a:prstClr val="black"/>
                </a:solidFill>
              </a:rPr>
              <a:t>29</a:t>
            </a:r>
            <a:r>
              <a:rPr lang="en-US" dirty="0">
                <a:solidFill>
                  <a:prstClr val="black"/>
                </a:solidFill>
              </a:rPr>
              <a:t>They cried out, “What have you to do with us,</a:t>
            </a:r>
            <a:r>
              <a:rPr lang="en-US" b="1" baseline="30000" dirty="0">
                <a:solidFill>
                  <a:prstClr val="black"/>
                </a:solidFill>
                <a:hlinkClick r:id="rId17">
                  <a:extLst>
                    <a:ext uri="{A12FA001-AC4F-418D-AE19-62706E023703}">
                      <ahyp:hlinkClr xmlns:ahyp="http://schemas.microsoft.com/office/drawing/2018/hyperlinkcolor" val="tx"/>
                    </a:ext>
                  </a:extLst>
                </a:hlinkClick>
              </a:rPr>
              <a:t>*</a:t>
            </a:r>
            <a:r>
              <a:rPr lang="en-US" dirty="0">
                <a:solidFill>
                  <a:prstClr val="black"/>
                </a:solidFill>
              </a:rPr>
              <a:t> Son of God? Have you come here to torment us before the appointed time?” </a:t>
            </a:r>
            <a:r>
              <a:rPr lang="en-US" b="1" dirty="0">
                <a:solidFill>
                  <a:prstClr val="black"/>
                </a:solidFill>
              </a:rPr>
              <a:t>30</a:t>
            </a:r>
            <a:r>
              <a:rPr lang="en-US" dirty="0">
                <a:solidFill>
                  <a:prstClr val="black"/>
                </a:solidFill>
              </a:rPr>
              <a:t>Some distance away a herd of many swine was feeding.</a:t>
            </a:r>
            <a:r>
              <a:rPr lang="en-US" b="1" baseline="30000" dirty="0">
                <a:solidFill>
                  <a:prstClr val="black"/>
                </a:solidFill>
                <a:hlinkClick r:id="rId18">
                  <a:extLst>
                    <a:ext uri="{A12FA001-AC4F-418D-AE19-62706E023703}">
                      <ahyp:hlinkClr xmlns:ahyp="http://schemas.microsoft.com/office/drawing/2018/hyperlinkcolor" val="tx"/>
                    </a:ext>
                  </a:extLst>
                </a:hlinkClick>
              </a:rPr>
              <a:t>*</a:t>
            </a:r>
            <a:r>
              <a:rPr lang="en-US" dirty="0">
                <a:solidFill>
                  <a:prstClr val="black"/>
                </a:solidFill>
              </a:rPr>
              <a:t> </a:t>
            </a:r>
            <a:r>
              <a:rPr lang="en-US" b="1" dirty="0">
                <a:solidFill>
                  <a:prstClr val="black"/>
                </a:solidFill>
              </a:rPr>
              <a:t>31</a:t>
            </a:r>
            <a:r>
              <a:rPr lang="en-US" dirty="0">
                <a:solidFill>
                  <a:prstClr val="black"/>
                </a:solidFill>
              </a:rPr>
              <a:t>The demons pleaded with him, “If you drive us out, send us into the herd of </a:t>
            </a:r>
            <a:r>
              <a:rPr lang="en-US" dirty="0" err="1">
                <a:solidFill>
                  <a:prstClr val="black"/>
                </a:solidFill>
              </a:rPr>
              <a:t>swine.”</a:t>
            </a:r>
            <a:r>
              <a:rPr lang="en-US" b="1" baseline="30000" dirty="0" err="1">
                <a:solidFill>
                  <a:prstClr val="black"/>
                </a:solidFill>
                <a:hlinkClick r:id="rId19">
                  <a:extLst>
                    <a:ext uri="{A12FA001-AC4F-418D-AE19-62706E023703}">
                      <ahyp:hlinkClr xmlns:ahyp="http://schemas.microsoft.com/office/drawing/2018/hyperlinkcolor" val="tx"/>
                    </a:ext>
                  </a:extLst>
                </a:hlinkClick>
              </a:rPr>
              <a:t>m</a:t>
            </a:r>
            <a:r>
              <a:rPr lang="en-US" dirty="0">
                <a:solidFill>
                  <a:prstClr val="black"/>
                </a:solidFill>
              </a:rPr>
              <a:t> </a:t>
            </a:r>
            <a:r>
              <a:rPr lang="en-US" b="1" dirty="0">
                <a:solidFill>
                  <a:prstClr val="black"/>
                </a:solidFill>
              </a:rPr>
              <a:t>32</a:t>
            </a:r>
            <a:r>
              <a:rPr lang="en-US" dirty="0">
                <a:solidFill>
                  <a:prstClr val="black"/>
                </a:solidFill>
              </a:rPr>
              <a:t>And he said to them, “Go then!” They came out and entered the swine, and the whole herd rushed down the steep bank into the sea where they drowned. </a:t>
            </a:r>
            <a:r>
              <a:rPr lang="en-US" b="1" dirty="0">
                <a:solidFill>
                  <a:prstClr val="black"/>
                </a:solidFill>
              </a:rPr>
              <a:t>33</a:t>
            </a:r>
            <a:r>
              <a:rPr lang="en-US" dirty="0">
                <a:solidFill>
                  <a:prstClr val="black"/>
                </a:solidFill>
              </a:rPr>
              <a:t>The swineherds ran away, and when they came to the town they reported everything, including what had happened to the demoniacs. </a:t>
            </a:r>
            <a:r>
              <a:rPr lang="en-US" b="1" dirty="0">
                <a:solidFill>
                  <a:prstClr val="black"/>
                </a:solidFill>
              </a:rPr>
              <a:t>34</a:t>
            </a:r>
            <a:r>
              <a:rPr lang="en-US" dirty="0">
                <a:solidFill>
                  <a:prstClr val="black"/>
                </a:solidFill>
              </a:rPr>
              <a:t>Thereupon the whole town came out to meet Jesus, and when they saw him they begged him to leave their district. </a:t>
            </a:r>
          </a:p>
          <a:p>
            <a:pPr lvl="0"/>
            <a:endParaRPr lang="es-E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515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FBE0D75-481B-4A4A-B906-A4684B3637BC}"/>
              </a:ext>
            </a:extLst>
          </p:cNvPr>
          <p:cNvSpPr/>
          <p:nvPr/>
        </p:nvSpPr>
        <p:spPr>
          <a:xfrm>
            <a:off x="141056" y="256795"/>
            <a:ext cx="11435426" cy="6401753"/>
          </a:xfrm>
          <a:prstGeom prst="rect">
            <a:avLst/>
          </a:prstGeom>
        </p:spPr>
        <p:txBody>
          <a:bodyPr wrap="square">
            <a:spAutoFit/>
          </a:bodyPr>
          <a:lstStyle/>
          <a:p>
            <a:r>
              <a:rPr lang="es-ES" sz="3200" i="1" dirty="0" err="1">
                <a:latin typeface="Arial" panose="020B0604020202020204" pitchFamily="34" charset="0"/>
                <a:cs typeface="Arial" panose="020B0604020202020204" pitchFamily="34" charset="0"/>
              </a:rPr>
              <a:t>Chapter</a:t>
            </a:r>
            <a:r>
              <a:rPr lang="es-ES" sz="3200" i="1" dirty="0">
                <a:latin typeface="Arial" panose="020B0604020202020204" pitchFamily="34" charset="0"/>
                <a:cs typeface="Arial" panose="020B0604020202020204" pitchFamily="34" charset="0"/>
              </a:rPr>
              <a:t> 9</a:t>
            </a:r>
          </a:p>
          <a:p>
            <a:r>
              <a:rPr lang="en-US" b="1" i="1" dirty="0"/>
              <a:t>The Healing of a Paralytic.</a:t>
            </a:r>
            <a:r>
              <a:rPr lang="en-US" b="1" dirty="0"/>
              <a:t> </a:t>
            </a:r>
          </a:p>
          <a:p>
            <a:r>
              <a:rPr lang="en-US" b="1" dirty="0"/>
              <a:t>1</a:t>
            </a:r>
            <a:r>
              <a:rPr lang="en-US" b="1" baseline="30000" dirty="0">
                <a:hlinkClick r:id="rId2"/>
              </a:rPr>
              <a:t>*</a:t>
            </a:r>
            <a:r>
              <a:rPr lang="en-US" dirty="0"/>
              <a:t> </a:t>
            </a:r>
            <a:r>
              <a:rPr lang="en-US" b="1" baseline="30000" dirty="0">
                <a:hlinkClick r:id="rId3"/>
              </a:rPr>
              <a:t>a</a:t>
            </a:r>
            <a:r>
              <a:rPr lang="en-US" dirty="0"/>
              <a:t> He entered a boat, made the crossing, and came into his own town. </a:t>
            </a:r>
            <a:r>
              <a:rPr lang="en-US" b="1" dirty="0"/>
              <a:t>2</a:t>
            </a:r>
            <a:r>
              <a:rPr lang="en-US" dirty="0"/>
              <a:t>And there people brought to him a paralytic lying on a stretcher. When Jesus saw their faith, he said to the paralytic, “Courage, child, your sins are </a:t>
            </a:r>
            <a:r>
              <a:rPr lang="en-US" dirty="0" err="1"/>
              <a:t>forgiven.”</a:t>
            </a:r>
            <a:r>
              <a:rPr lang="en-US" b="1" baseline="30000" dirty="0" err="1">
                <a:hlinkClick r:id="rId4"/>
              </a:rPr>
              <a:t>b</a:t>
            </a:r>
            <a:r>
              <a:rPr lang="en-US" dirty="0"/>
              <a:t> </a:t>
            </a:r>
            <a:r>
              <a:rPr lang="en-US" b="1" dirty="0"/>
              <a:t>3</a:t>
            </a:r>
            <a:r>
              <a:rPr lang="en-US" dirty="0"/>
              <a:t>At that, some of the scribes</a:t>
            </a:r>
            <a:r>
              <a:rPr lang="en-US" b="1" baseline="30000" dirty="0">
                <a:hlinkClick r:id="rId5"/>
              </a:rPr>
              <a:t>*</a:t>
            </a:r>
            <a:r>
              <a:rPr lang="en-US" dirty="0"/>
              <a:t> said to themselves, “This man is blaspheming.” </a:t>
            </a:r>
            <a:r>
              <a:rPr lang="en-US" b="1" dirty="0"/>
              <a:t>4</a:t>
            </a:r>
            <a:r>
              <a:rPr lang="en-US" dirty="0"/>
              <a:t>Jesus knew what they were thinking, and said, “Why do you harbor evil thoughts? </a:t>
            </a:r>
            <a:r>
              <a:rPr lang="en-US" b="1" dirty="0"/>
              <a:t>5</a:t>
            </a:r>
            <a:r>
              <a:rPr lang="en-US" dirty="0"/>
              <a:t>Which is easier, to say, ‘Your sins are forgiven,’ or to say, ‘Rise and walk’? </a:t>
            </a:r>
            <a:r>
              <a:rPr lang="en-US" b="1" dirty="0"/>
              <a:t>6</a:t>
            </a:r>
            <a:r>
              <a:rPr lang="en-US" b="1" baseline="30000" dirty="0">
                <a:hlinkClick r:id="rId6"/>
              </a:rPr>
              <a:t>*</a:t>
            </a:r>
            <a:r>
              <a:rPr lang="en-US" dirty="0"/>
              <a:t> But that you may know that the Son of Man has authority on earth to forgive sins”—he then said to the paralytic, “Rise, pick up your stretcher, and go </a:t>
            </a:r>
            <a:r>
              <a:rPr lang="en-US" dirty="0" err="1"/>
              <a:t>home.”</a:t>
            </a:r>
            <a:r>
              <a:rPr lang="en-US" b="1" baseline="30000" dirty="0" err="1">
                <a:hlinkClick r:id="rId7"/>
              </a:rPr>
              <a:t>c</a:t>
            </a:r>
            <a:r>
              <a:rPr lang="en-US" dirty="0"/>
              <a:t> </a:t>
            </a:r>
            <a:r>
              <a:rPr lang="en-US" b="1" dirty="0"/>
              <a:t>7</a:t>
            </a:r>
            <a:r>
              <a:rPr lang="en-US" dirty="0"/>
              <a:t>He rose and went home. </a:t>
            </a:r>
            <a:r>
              <a:rPr lang="en-US" b="1" dirty="0"/>
              <a:t>8</a:t>
            </a:r>
            <a:r>
              <a:rPr lang="en-US" b="1" baseline="30000" dirty="0">
                <a:hlinkClick r:id="rId8"/>
              </a:rPr>
              <a:t>*</a:t>
            </a:r>
            <a:r>
              <a:rPr lang="en-US" dirty="0"/>
              <a:t> When the crowds saw this they were struck with awe and glorified God who had given such authority to human beings. </a:t>
            </a:r>
          </a:p>
          <a:p>
            <a:r>
              <a:rPr lang="en-US" b="1" i="1" dirty="0"/>
              <a:t>The Call of Matthew.</a:t>
            </a:r>
            <a:r>
              <a:rPr lang="en-US" b="1" baseline="30000" dirty="0">
                <a:hlinkClick r:id="rId9"/>
              </a:rPr>
              <a:t>*</a:t>
            </a:r>
            <a:endParaRPr lang="en-US" b="1" dirty="0"/>
          </a:p>
          <a:p>
            <a:r>
              <a:rPr lang="en-US" dirty="0"/>
              <a:t> </a:t>
            </a:r>
            <a:r>
              <a:rPr lang="en-US" b="1" dirty="0"/>
              <a:t>9</a:t>
            </a:r>
            <a:r>
              <a:rPr lang="en-US" dirty="0"/>
              <a:t>As Jesus passed on from </a:t>
            </a:r>
            <a:r>
              <a:rPr lang="en-US" dirty="0" err="1"/>
              <a:t>there,</a:t>
            </a:r>
            <a:r>
              <a:rPr lang="en-US" b="1" baseline="30000" dirty="0" err="1">
                <a:hlinkClick r:id="rId10"/>
              </a:rPr>
              <a:t>d</a:t>
            </a:r>
            <a:r>
              <a:rPr lang="en-US" dirty="0"/>
              <a:t> he saw a man named Matthew</a:t>
            </a:r>
            <a:r>
              <a:rPr lang="en-US" b="1" baseline="30000" dirty="0">
                <a:hlinkClick r:id="rId11"/>
              </a:rPr>
              <a:t>*</a:t>
            </a:r>
            <a:r>
              <a:rPr lang="en-US" dirty="0"/>
              <a:t> sitting at the customs post. He said to him, “Follow me.” And he got up and followed him. </a:t>
            </a:r>
            <a:r>
              <a:rPr lang="en-US" b="1" dirty="0"/>
              <a:t>10</a:t>
            </a:r>
            <a:r>
              <a:rPr lang="en-US" dirty="0"/>
              <a:t>While he was at table in his house,</a:t>
            </a:r>
            <a:r>
              <a:rPr lang="en-US" b="1" baseline="30000" dirty="0">
                <a:hlinkClick r:id="rId12"/>
              </a:rPr>
              <a:t>*</a:t>
            </a:r>
            <a:r>
              <a:rPr lang="en-US" dirty="0"/>
              <a:t> many tax collectors and sinners came and sat with Jesus and his </a:t>
            </a:r>
            <a:r>
              <a:rPr lang="en-US" dirty="0" err="1"/>
              <a:t>disciples.</a:t>
            </a:r>
            <a:r>
              <a:rPr lang="en-US" b="1" baseline="30000" dirty="0" err="1">
                <a:hlinkClick r:id="rId13"/>
              </a:rPr>
              <a:t>e</a:t>
            </a:r>
            <a:r>
              <a:rPr lang="en-US" dirty="0"/>
              <a:t> </a:t>
            </a:r>
            <a:r>
              <a:rPr lang="en-US" b="1" dirty="0"/>
              <a:t>11</a:t>
            </a:r>
            <a:r>
              <a:rPr lang="en-US" dirty="0"/>
              <a:t>The Pharisees saw this and said to his disciples, “Why does your teacher</a:t>
            </a:r>
            <a:r>
              <a:rPr lang="en-US" b="1" baseline="30000" dirty="0">
                <a:hlinkClick r:id="rId14"/>
              </a:rPr>
              <a:t>*</a:t>
            </a:r>
            <a:r>
              <a:rPr lang="en-US" dirty="0"/>
              <a:t> eat with tax collectors and sinners?” </a:t>
            </a:r>
            <a:r>
              <a:rPr lang="en-US" b="1" dirty="0"/>
              <a:t>12</a:t>
            </a:r>
            <a:r>
              <a:rPr lang="en-US" dirty="0"/>
              <a:t>He heard this and said, “Those who are well do not need a physician, but the sick do.</a:t>
            </a:r>
            <a:r>
              <a:rPr lang="en-US" b="1" baseline="30000" dirty="0">
                <a:hlinkClick r:id="rId15"/>
              </a:rPr>
              <a:t>*</a:t>
            </a:r>
            <a:r>
              <a:rPr lang="en-US" dirty="0"/>
              <a:t> </a:t>
            </a:r>
            <a:r>
              <a:rPr lang="en-US" b="1" dirty="0"/>
              <a:t>13</a:t>
            </a:r>
            <a:r>
              <a:rPr lang="en-US" dirty="0"/>
              <a:t>Go and learn the meaning of the </a:t>
            </a:r>
            <a:r>
              <a:rPr lang="en-US" dirty="0" err="1"/>
              <a:t>words,</a:t>
            </a:r>
            <a:r>
              <a:rPr lang="en-US" b="1" baseline="30000" dirty="0" err="1">
                <a:hlinkClick r:id="rId16"/>
              </a:rPr>
              <a:t>f</a:t>
            </a:r>
            <a:r>
              <a:rPr lang="en-US" dirty="0"/>
              <a:t> ‘I desire mercy, not sacrifice.’</a:t>
            </a:r>
            <a:r>
              <a:rPr lang="en-US" b="1" baseline="30000" dirty="0">
                <a:hlinkClick r:id="rId17"/>
              </a:rPr>
              <a:t>*</a:t>
            </a:r>
            <a:r>
              <a:rPr lang="en-US" dirty="0"/>
              <a:t> I did not come to call the righteous but sinners.” </a:t>
            </a:r>
          </a:p>
          <a:p>
            <a:r>
              <a:rPr lang="en-US" b="1" i="1" dirty="0"/>
              <a:t>The Question About Fasting</a:t>
            </a:r>
            <a:r>
              <a:rPr lang="en-US" i="1" dirty="0"/>
              <a:t>.</a:t>
            </a:r>
            <a:r>
              <a:rPr lang="en-US" dirty="0"/>
              <a:t> </a:t>
            </a:r>
          </a:p>
          <a:p>
            <a:r>
              <a:rPr lang="en-US" b="1" dirty="0"/>
              <a:t>14</a:t>
            </a:r>
            <a:r>
              <a:rPr lang="en-US" b="1" baseline="30000" dirty="0">
                <a:hlinkClick r:id="rId18"/>
              </a:rPr>
              <a:t>g</a:t>
            </a:r>
            <a:r>
              <a:rPr lang="en-US" dirty="0"/>
              <a:t> Then the disciples of John approached him and said, “Why do we and the Pharisees fast [much], but your disciples do not fast?” </a:t>
            </a:r>
            <a:r>
              <a:rPr lang="en-US" b="1" dirty="0"/>
              <a:t>15</a:t>
            </a:r>
            <a:r>
              <a:rPr lang="en-US" dirty="0"/>
              <a:t>Jesus answered them, “Can the wedding guests mourn as long as the bridegroom is with them? The days will come when the bridegroom is taken away from them, and then they will fast.</a:t>
            </a:r>
            <a:r>
              <a:rPr lang="en-US" b="1" baseline="30000" dirty="0">
                <a:hlinkClick r:id="rId19"/>
              </a:rPr>
              <a:t>*</a:t>
            </a:r>
            <a:r>
              <a:rPr lang="en-US" dirty="0"/>
              <a:t> </a:t>
            </a:r>
            <a:r>
              <a:rPr lang="en-US" b="1" dirty="0"/>
              <a:t>16</a:t>
            </a:r>
            <a:r>
              <a:rPr lang="en-US" dirty="0"/>
              <a:t>No one patches an old cloak with a piece of </a:t>
            </a:r>
            <a:r>
              <a:rPr lang="en-US" dirty="0" err="1"/>
              <a:t>unshrunken</a:t>
            </a:r>
            <a:r>
              <a:rPr lang="en-US" dirty="0"/>
              <a:t> cloth,</a:t>
            </a:r>
            <a:r>
              <a:rPr lang="en-US" b="1" baseline="30000" dirty="0">
                <a:hlinkClick r:id="rId20"/>
              </a:rPr>
              <a:t>*</a:t>
            </a:r>
            <a:r>
              <a:rPr lang="en-US" dirty="0"/>
              <a:t> for its fullness pulls away from the cloak and the tear gets worse. </a:t>
            </a:r>
            <a:r>
              <a:rPr lang="en-US" b="1" dirty="0"/>
              <a:t>17</a:t>
            </a:r>
            <a:r>
              <a:rPr lang="en-US" dirty="0"/>
              <a:t>People do not put new wine into old wineskins. Otherwise the skins burst, the wine spills out, and the skins are ruined. Rather, they pour new wine into fresh wineskins, and both are preserved.” </a:t>
            </a:r>
          </a:p>
        </p:txBody>
      </p:sp>
    </p:spTree>
    <p:extLst>
      <p:ext uri="{BB962C8B-B14F-4D97-AF65-F5344CB8AC3E}">
        <p14:creationId xmlns:p14="http://schemas.microsoft.com/office/powerpoint/2010/main" val="715386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56E0EB2C-093F-45CC-A1E3-F607254E11E5}"/>
              </a:ext>
            </a:extLst>
          </p:cNvPr>
          <p:cNvSpPr/>
          <p:nvPr/>
        </p:nvSpPr>
        <p:spPr>
          <a:xfrm>
            <a:off x="97654" y="73303"/>
            <a:ext cx="11185864" cy="6740307"/>
          </a:xfrm>
          <a:prstGeom prst="rect">
            <a:avLst/>
          </a:prstGeom>
        </p:spPr>
        <p:txBody>
          <a:bodyPr wrap="square">
            <a:spAutoFit/>
          </a:bodyPr>
          <a:lstStyle/>
          <a:p>
            <a:pPr lvl="0"/>
            <a:r>
              <a:rPr lang="en-US" b="1" i="1" dirty="0">
                <a:solidFill>
                  <a:prstClr val="black"/>
                </a:solidFill>
              </a:rPr>
              <a:t>The Official’s Daughter and the Woman with a Hemorrhage.</a:t>
            </a:r>
            <a:r>
              <a:rPr lang="en-US" b="1" dirty="0">
                <a:solidFill>
                  <a:prstClr val="black"/>
                </a:solidFill>
              </a:rPr>
              <a:t> </a:t>
            </a:r>
          </a:p>
          <a:p>
            <a:pPr lvl="0"/>
            <a:r>
              <a:rPr lang="en-US" b="1" dirty="0">
                <a:solidFill>
                  <a:prstClr val="black"/>
                </a:solidFill>
              </a:rPr>
              <a:t>18</a:t>
            </a:r>
            <a:r>
              <a:rPr lang="en-US" b="1" baseline="30000" dirty="0">
                <a:solidFill>
                  <a:prstClr val="black"/>
                </a:solidFill>
                <a:hlinkClick r:id="rId2">
                  <a:extLst>
                    <a:ext uri="{A12FA001-AC4F-418D-AE19-62706E023703}">
                      <ahyp:hlinkClr xmlns:ahyp="http://schemas.microsoft.com/office/drawing/2018/hyperlinkcolor" val="tx"/>
                    </a:ext>
                  </a:extLst>
                </a:hlinkClick>
              </a:rPr>
              <a:t>*</a:t>
            </a:r>
            <a:r>
              <a:rPr lang="en-US" dirty="0">
                <a:solidFill>
                  <a:prstClr val="black"/>
                </a:solidFill>
              </a:rPr>
              <a:t> While he was saying these things to </a:t>
            </a:r>
            <a:r>
              <a:rPr lang="en-US" dirty="0" err="1">
                <a:solidFill>
                  <a:prstClr val="black"/>
                </a:solidFill>
              </a:rPr>
              <a:t>them,</a:t>
            </a:r>
            <a:r>
              <a:rPr lang="en-US" b="1" baseline="30000" dirty="0" err="1">
                <a:solidFill>
                  <a:prstClr val="black"/>
                </a:solidFill>
                <a:hlinkClick r:id="rId3">
                  <a:extLst>
                    <a:ext uri="{A12FA001-AC4F-418D-AE19-62706E023703}">
                      <ahyp:hlinkClr xmlns:ahyp="http://schemas.microsoft.com/office/drawing/2018/hyperlinkcolor" val="tx"/>
                    </a:ext>
                  </a:extLst>
                </a:hlinkClick>
              </a:rPr>
              <a:t>h</a:t>
            </a:r>
            <a:r>
              <a:rPr lang="en-US" dirty="0">
                <a:solidFill>
                  <a:prstClr val="black"/>
                </a:solidFill>
              </a:rPr>
              <a:t> an official</a:t>
            </a:r>
            <a:r>
              <a:rPr lang="en-US" b="1" baseline="30000" dirty="0">
                <a:solidFill>
                  <a:prstClr val="black"/>
                </a:solidFill>
                <a:hlinkClick r:id="rId4">
                  <a:extLst>
                    <a:ext uri="{A12FA001-AC4F-418D-AE19-62706E023703}">
                      <ahyp:hlinkClr xmlns:ahyp="http://schemas.microsoft.com/office/drawing/2018/hyperlinkcolor" val="tx"/>
                    </a:ext>
                  </a:extLst>
                </a:hlinkClick>
              </a:rPr>
              <a:t>*</a:t>
            </a:r>
            <a:r>
              <a:rPr lang="en-US" dirty="0">
                <a:solidFill>
                  <a:prstClr val="black"/>
                </a:solidFill>
              </a:rPr>
              <a:t> came forward, knelt down before him, and said, “My daughter has just died. But come, lay your hand on her, and she will live.” </a:t>
            </a:r>
            <a:r>
              <a:rPr lang="en-US" b="1" dirty="0">
                <a:solidFill>
                  <a:prstClr val="black"/>
                </a:solidFill>
              </a:rPr>
              <a:t>19</a:t>
            </a:r>
            <a:r>
              <a:rPr lang="en-US" dirty="0">
                <a:solidFill>
                  <a:prstClr val="black"/>
                </a:solidFill>
              </a:rPr>
              <a:t>Jesus rose and followed him, and so did his disciples. </a:t>
            </a:r>
            <a:r>
              <a:rPr lang="en-US" b="1" dirty="0">
                <a:solidFill>
                  <a:prstClr val="black"/>
                </a:solidFill>
              </a:rPr>
              <a:t>20</a:t>
            </a:r>
            <a:r>
              <a:rPr lang="en-US" dirty="0">
                <a:solidFill>
                  <a:prstClr val="black"/>
                </a:solidFill>
              </a:rPr>
              <a:t>A woman suffering hemorrhages for twelve years came up behind him and touched the tassel</a:t>
            </a:r>
            <a:r>
              <a:rPr lang="en-US" b="1" baseline="30000" dirty="0">
                <a:solidFill>
                  <a:prstClr val="black"/>
                </a:solidFill>
                <a:hlinkClick r:id="rId5">
                  <a:extLst>
                    <a:ext uri="{A12FA001-AC4F-418D-AE19-62706E023703}">
                      <ahyp:hlinkClr xmlns:ahyp="http://schemas.microsoft.com/office/drawing/2018/hyperlinkcolor" val="tx"/>
                    </a:ext>
                  </a:extLst>
                </a:hlinkClick>
              </a:rPr>
              <a:t>*</a:t>
            </a:r>
            <a:r>
              <a:rPr lang="en-US" dirty="0">
                <a:solidFill>
                  <a:prstClr val="black"/>
                </a:solidFill>
              </a:rPr>
              <a:t> on his cloak. </a:t>
            </a:r>
            <a:r>
              <a:rPr lang="en-US" b="1" dirty="0">
                <a:solidFill>
                  <a:prstClr val="black"/>
                </a:solidFill>
              </a:rPr>
              <a:t>21</a:t>
            </a:r>
            <a:r>
              <a:rPr lang="en-US" dirty="0">
                <a:solidFill>
                  <a:prstClr val="black"/>
                </a:solidFill>
              </a:rPr>
              <a:t>She said to herself, “If only I can touch his cloak, I shall be </a:t>
            </a:r>
            <a:r>
              <a:rPr lang="en-US" dirty="0" err="1">
                <a:solidFill>
                  <a:prstClr val="black"/>
                </a:solidFill>
              </a:rPr>
              <a:t>cured.”</a:t>
            </a:r>
            <a:r>
              <a:rPr lang="en-US" b="1" baseline="30000" dirty="0" err="1">
                <a:solidFill>
                  <a:prstClr val="black"/>
                </a:solidFill>
                <a:hlinkClick r:id="rId6">
                  <a:extLst>
                    <a:ext uri="{A12FA001-AC4F-418D-AE19-62706E023703}">
                      <ahyp:hlinkClr xmlns:ahyp="http://schemas.microsoft.com/office/drawing/2018/hyperlinkcolor" val="tx"/>
                    </a:ext>
                  </a:extLst>
                </a:hlinkClick>
              </a:rPr>
              <a:t>i</a:t>
            </a:r>
            <a:r>
              <a:rPr lang="en-US" dirty="0">
                <a:solidFill>
                  <a:prstClr val="black"/>
                </a:solidFill>
              </a:rPr>
              <a:t> </a:t>
            </a:r>
            <a:r>
              <a:rPr lang="en-US" b="1" dirty="0">
                <a:solidFill>
                  <a:prstClr val="black"/>
                </a:solidFill>
              </a:rPr>
              <a:t>22</a:t>
            </a:r>
            <a:r>
              <a:rPr lang="en-US" dirty="0">
                <a:solidFill>
                  <a:prstClr val="black"/>
                </a:solidFill>
              </a:rPr>
              <a:t>Jesus turned around and saw her, and said, “Courage, daughter! Your faith has saved you.” And from that hour the woman was cured. </a:t>
            </a:r>
          </a:p>
          <a:p>
            <a:pPr lvl="0"/>
            <a:r>
              <a:rPr lang="en-US" b="1" dirty="0">
                <a:solidFill>
                  <a:prstClr val="black"/>
                </a:solidFill>
              </a:rPr>
              <a:t>23</a:t>
            </a:r>
            <a:r>
              <a:rPr lang="en-US" dirty="0">
                <a:solidFill>
                  <a:prstClr val="black"/>
                </a:solidFill>
              </a:rPr>
              <a:t>When Jesus arrived at the official’s house and saw the flute players and the crowd who were making a commotion, </a:t>
            </a:r>
            <a:r>
              <a:rPr lang="en-US" b="1" dirty="0">
                <a:solidFill>
                  <a:prstClr val="black"/>
                </a:solidFill>
              </a:rPr>
              <a:t>24</a:t>
            </a:r>
            <a:r>
              <a:rPr lang="en-US" dirty="0">
                <a:solidFill>
                  <a:prstClr val="black"/>
                </a:solidFill>
              </a:rPr>
              <a:t>he said, “Go away! The girl is not dead but sleeping.”</a:t>
            </a:r>
            <a:r>
              <a:rPr lang="en-US" b="1" baseline="30000" dirty="0">
                <a:solidFill>
                  <a:prstClr val="black"/>
                </a:solidFill>
                <a:hlinkClick r:id="rId7">
                  <a:extLst>
                    <a:ext uri="{A12FA001-AC4F-418D-AE19-62706E023703}">
                      <ahyp:hlinkClr xmlns:ahyp="http://schemas.microsoft.com/office/drawing/2018/hyperlinkcolor" val="tx"/>
                    </a:ext>
                  </a:extLst>
                </a:hlinkClick>
              </a:rPr>
              <a:t>*</a:t>
            </a:r>
            <a:r>
              <a:rPr lang="en-US" dirty="0">
                <a:solidFill>
                  <a:prstClr val="black"/>
                </a:solidFill>
              </a:rPr>
              <a:t> And they ridiculed him. </a:t>
            </a:r>
            <a:r>
              <a:rPr lang="en-US" b="1" dirty="0">
                <a:solidFill>
                  <a:prstClr val="black"/>
                </a:solidFill>
              </a:rPr>
              <a:t>25</a:t>
            </a:r>
            <a:r>
              <a:rPr lang="en-US" dirty="0">
                <a:solidFill>
                  <a:prstClr val="black"/>
                </a:solidFill>
              </a:rPr>
              <a:t>When the crowd was put out, he came and took her by the hand, and the little girl arose. </a:t>
            </a:r>
            <a:r>
              <a:rPr lang="en-US" b="1" dirty="0">
                <a:solidFill>
                  <a:prstClr val="black"/>
                </a:solidFill>
              </a:rPr>
              <a:t>26</a:t>
            </a:r>
            <a:r>
              <a:rPr lang="en-US" dirty="0">
                <a:solidFill>
                  <a:prstClr val="black"/>
                </a:solidFill>
              </a:rPr>
              <a:t>And news of this spread throughout all that land. </a:t>
            </a:r>
          </a:p>
          <a:p>
            <a:pPr lvl="0"/>
            <a:r>
              <a:rPr lang="en-US" b="1" i="1" dirty="0">
                <a:solidFill>
                  <a:prstClr val="black"/>
                </a:solidFill>
              </a:rPr>
              <a:t>The Healing of Two Blind Men.</a:t>
            </a:r>
            <a:r>
              <a:rPr lang="en-US" b="1" baseline="30000" dirty="0">
                <a:solidFill>
                  <a:prstClr val="black"/>
                </a:solidFill>
                <a:hlinkClick r:id="rId8">
                  <a:extLst>
                    <a:ext uri="{A12FA001-AC4F-418D-AE19-62706E023703}">
                      <ahyp:hlinkClr xmlns:ahyp="http://schemas.microsoft.com/office/drawing/2018/hyperlinkcolor" val="tx"/>
                    </a:ext>
                  </a:extLst>
                </a:hlinkClick>
              </a:rPr>
              <a:t>*</a:t>
            </a:r>
            <a:r>
              <a:rPr lang="en-US" b="1" dirty="0">
                <a:solidFill>
                  <a:prstClr val="black"/>
                </a:solidFill>
              </a:rPr>
              <a:t> </a:t>
            </a:r>
          </a:p>
          <a:p>
            <a:pPr lvl="0"/>
            <a:r>
              <a:rPr lang="en-US" b="1" dirty="0">
                <a:solidFill>
                  <a:prstClr val="black"/>
                </a:solidFill>
              </a:rPr>
              <a:t>27</a:t>
            </a:r>
            <a:r>
              <a:rPr lang="en-US" b="1" baseline="30000" dirty="0">
                <a:solidFill>
                  <a:prstClr val="black"/>
                </a:solidFill>
                <a:hlinkClick r:id="rId9">
                  <a:extLst>
                    <a:ext uri="{A12FA001-AC4F-418D-AE19-62706E023703}">
                      <ahyp:hlinkClr xmlns:ahyp="http://schemas.microsoft.com/office/drawing/2018/hyperlinkcolor" val="tx"/>
                    </a:ext>
                  </a:extLst>
                </a:hlinkClick>
              </a:rPr>
              <a:t>j</a:t>
            </a:r>
            <a:r>
              <a:rPr lang="en-US" dirty="0">
                <a:solidFill>
                  <a:prstClr val="black"/>
                </a:solidFill>
              </a:rPr>
              <a:t> And as Jesus passed on from there, two blind men followed [him], crying out, “Son of David,</a:t>
            </a:r>
            <a:r>
              <a:rPr lang="en-US" b="1" baseline="30000" dirty="0">
                <a:solidFill>
                  <a:prstClr val="black"/>
                </a:solidFill>
                <a:hlinkClick r:id="rId10">
                  <a:extLst>
                    <a:ext uri="{A12FA001-AC4F-418D-AE19-62706E023703}">
                      <ahyp:hlinkClr xmlns:ahyp="http://schemas.microsoft.com/office/drawing/2018/hyperlinkcolor" val="tx"/>
                    </a:ext>
                  </a:extLst>
                </a:hlinkClick>
              </a:rPr>
              <a:t>*</a:t>
            </a:r>
            <a:r>
              <a:rPr lang="en-US" dirty="0">
                <a:solidFill>
                  <a:prstClr val="black"/>
                </a:solidFill>
              </a:rPr>
              <a:t> have pity on </a:t>
            </a:r>
            <a:r>
              <a:rPr lang="en-US" dirty="0" err="1">
                <a:solidFill>
                  <a:prstClr val="black"/>
                </a:solidFill>
              </a:rPr>
              <a:t>us!”</a:t>
            </a:r>
            <a:r>
              <a:rPr lang="en-US" b="1" baseline="30000" dirty="0" err="1">
                <a:solidFill>
                  <a:prstClr val="black"/>
                </a:solidFill>
                <a:hlinkClick r:id="rId11">
                  <a:extLst>
                    <a:ext uri="{A12FA001-AC4F-418D-AE19-62706E023703}">
                      <ahyp:hlinkClr xmlns:ahyp="http://schemas.microsoft.com/office/drawing/2018/hyperlinkcolor" val="tx"/>
                    </a:ext>
                  </a:extLst>
                </a:hlinkClick>
              </a:rPr>
              <a:t>k</a:t>
            </a:r>
            <a:r>
              <a:rPr lang="en-US" dirty="0">
                <a:solidFill>
                  <a:prstClr val="black"/>
                </a:solidFill>
              </a:rPr>
              <a:t> </a:t>
            </a:r>
            <a:r>
              <a:rPr lang="en-US" b="1" dirty="0">
                <a:solidFill>
                  <a:prstClr val="black"/>
                </a:solidFill>
              </a:rPr>
              <a:t>28</a:t>
            </a:r>
            <a:r>
              <a:rPr lang="en-US" dirty="0">
                <a:solidFill>
                  <a:prstClr val="black"/>
                </a:solidFill>
              </a:rPr>
              <a:t>When he entered the house, the blind men approached him and Jesus said to them, “Do you believe that I can do this?” “Yes, Lord,” they said to him. </a:t>
            </a:r>
            <a:r>
              <a:rPr lang="en-US" b="1" dirty="0">
                <a:solidFill>
                  <a:prstClr val="black"/>
                </a:solidFill>
              </a:rPr>
              <a:t>29</a:t>
            </a:r>
            <a:r>
              <a:rPr lang="en-US" dirty="0">
                <a:solidFill>
                  <a:prstClr val="black"/>
                </a:solidFill>
              </a:rPr>
              <a:t>Then he touched their eyes and said, “Let it be done for you according to your faith.” </a:t>
            </a:r>
            <a:r>
              <a:rPr lang="en-US" b="1" dirty="0">
                <a:solidFill>
                  <a:prstClr val="black"/>
                </a:solidFill>
              </a:rPr>
              <a:t>30</a:t>
            </a:r>
            <a:r>
              <a:rPr lang="en-US" dirty="0">
                <a:solidFill>
                  <a:prstClr val="black"/>
                </a:solidFill>
              </a:rPr>
              <a:t>And their eyes were opened. Jesus warned them sternly, “See that no one knows about this.” </a:t>
            </a:r>
            <a:r>
              <a:rPr lang="en-US" b="1" dirty="0">
                <a:solidFill>
                  <a:prstClr val="black"/>
                </a:solidFill>
              </a:rPr>
              <a:t>31</a:t>
            </a:r>
            <a:r>
              <a:rPr lang="en-US" dirty="0">
                <a:solidFill>
                  <a:prstClr val="black"/>
                </a:solidFill>
              </a:rPr>
              <a:t>But they went out and spread word of him through all that land. </a:t>
            </a:r>
          </a:p>
          <a:p>
            <a:pPr lvl="0"/>
            <a:r>
              <a:rPr lang="en-US" b="1" i="1" dirty="0">
                <a:solidFill>
                  <a:prstClr val="black"/>
                </a:solidFill>
              </a:rPr>
              <a:t>The Healing of a Mute Person.</a:t>
            </a:r>
            <a:r>
              <a:rPr lang="en-US" b="1" dirty="0">
                <a:solidFill>
                  <a:prstClr val="black"/>
                </a:solidFill>
              </a:rPr>
              <a:t> </a:t>
            </a:r>
          </a:p>
          <a:p>
            <a:pPr lvl="0"/>
            <a:r>
              <a:rPr lang="en-US" b="1" dirty="0">
                <a:solidFill>
                  <a:prstClr val="black"/>
                </a:solidFill>
              </a:rPr>
              <a:t>32</a:t>
            </a:r>
            <a:r>
              <a:rPr lang="en-US" b="1" baseline="30000" dirty="0">
                <a:solidFill>
                  <a:prstClr val="black"/>
                </a:solidFill>
                <a:hlinkClick r:id="rId12">
                  <a:extLst>
                    <a:ext uri="{A12FA001-AC4F-418D-AE19-62706E023703}">
                      <ahyp:hlinkClr xmlns:ahyp="http://schemas.microsoft.com/office/drawing/2018/hyperlinkcolor" val="tx"/>
                    </a:ext>
                  </a:extLst>
                </a:hlinkClick>
              </a:rPr>
              <a:t>l</a:t>
            </a:r>
            <a:r>
              <a:rPr lang="en-US" dirty="0">
                <a:solidFill>
                  <a:prstClr val="black"/>
                </a:solidFill>
              </a:rPr>
              <a:t> As they were going out,</a:t>
            </a:r>
            <a:r>
              <a:rPr lang="en-US" b="1" baseline="30000" dirty="0">
                <a:solidFill>
                  <a:prstClr val="black"/>
                </a:solidFill>
                <a:hlinkClick r:id="rId13">
                  <a:extLst>
                    <a:ext uri="{A12FA001-AC4F-418D-AE19-62706E023703}">
                      <ahyp:hlinkClr xmlns:ahyp="http://schemas.microsoft.com/office/drawing/2018/hyperlinkcolor" val="tx"/>
                    </a:ext>
                  </a:extLst>
                </a:hlinkClick>
              </a:rPr>
              <a:t>*</a:t>
            </a:r>
            <a:r>
              <a:rPr lang="en-US" dirty="0">
                <a:solidFill>
                  <a:prstClr val="black"/>
                </a:solidFill>
              </a:rPr>
              <a:t> a demoniac who could not speak was brought to him, </a:t>
            </a:r>
            <a:r>
              <a:rPr lang="en-US" b="1" dirty="0">
                <a:solidFill>
                  <a:prstClr val="black"/>
                </a:solidFill>
              </a:rPr>
              <a:t>33</a:t>
            </a:r>
            <a:r>
              <a:rPr lang="en-US" dirty="0">
                <a:solidFill>
                  <a:prstClr val="black"/>
                </a:solidFill>
              </a:rPr>
              <a:t>and when the demon was driven out the mute person spoke. The crowds were amazed and said, “Nothing like this has ever been seen in </a:t>
            </a:r>
            <a:r>
              <a:rPr lang="en-US" dirty="0" err="1">
                <a:solidFill>
                  <a:prstClr val="black"/>
                </a:solidFill>
              </a:rPr>
              <a:t>Israel.”</a:t>
            </a:r>
            <a:r>
              <a:rPr lang="en-US" b="1" baseline="30000" dirty="0" err="1">
                <a:solidFill>
                  <a:prstClr val="black"/>
                </a:solidFill>
                <a:hlinkClick r:id="rId14">
                  <a:extLst>
                    <a:ext uri="{A12FA001-AC4F-418D-AE19-62706E023703}">
                      <ahyp:hlinkClr xmlns:ahyp="http://schemas.microsoft.com/office/drawing/2018/hyperlinkcolor" val="tx"/>
                    </a:ext>
                  </a:extLst>
                </a:hlinkClick>
              </a:rPr>
              <a:t>m</a:t>
            </a:r>
            <a:r>
              <a:rPr lang="en-US" dirty="0">
                <a:solidFill>
                  <a:prstClr val="black"/>
                </a:solidFill>
              </a:rPr>
              <a:t> </a:t>
            </a:r>
            <a:r>
              <a:rPr lang="en-US" b="1" dirty="0">
                <a:solidFill>
                  <a:prstClr val="black"/>
                </a:solidFill>
              </a:rPr>
              <a:t>34</a:t>
            </a:r>
            <a:r>
              <a:rPr lang="en-US" b="1" baseline="30000" dirty="0">
                <a:solidFill>
                  <a:prstClr val="black"/>
                </a:solidFill>
                <a:hlinkClick r:id="rId15">
                  <a:extLst>
                    <a:ext uri="{A12FA001-AC4F-418D-AE19-62706E023703}">
                      <ahyp:hlinkClr xmlns:ahyp="http://schemas.microsoft.com/office/drawing/2018/hyperlinkcolor" val="tx"/>
                    </a:ext>
                  </a:extLst>
                </a:hlinkClick>
              </a:rPr>
              <a:t>*</a:t>
            </a:r>
            <a:r>
              <a:rPr lang="en-US" dirty="0">
                <a:solidFill>
                  <a:prstClr val="black"/>
                </a:solidFill>
              </a:rPr>
              <a:t> But the Pharisees </a:t>
            </a:r>
            <a:r>
              <a:rPr lang="en-US" dirty="0" err="1">
                <a:solidFill>
                  <a:prstClr val="black"/>
                </a:solidFill>
              </a:rPr>
              <a:t>said,</a:t>
            </a:r>
            <a:r>
              <a:rPr lang="en-US" b="1" baseline="30000" dirty="0" err="1">
                <a:solidFill>
                  <a:prstClr val="black"/>
                </a:solidFill>
                <a:hlinkClick r:id="rId16">
                  <a:extLst>
                    <a:ext uri="{A12FA001-AC4F-418D-AE19-62706E023703}">
                      <ahyp:hlinkClr xmlns:ahyp="http://schemas.microsoft.com/office/drawing/2018/hyperlinkcolor" val="tx"/>
                    </a:ext>
                  </a:extLst>
                </a:hlinkClick>
              </a:rPr>
              <a:t>n</a:t>
            </a:r>
            <a:r>
              <a:rPr lang="en-US" dirty="0">
                <a:solidFill>
                  <a:prstClr val="black"/>
                </a:solidFill>
              </a:rPr>
              <a:t> “He drives out demons by the prince of demons.” </a:t>
            </a:r>
          </a:p>
          <a:p>
            <a:pPr lvl="0"/>
            <a:r>
              <a:rPr lang="en-US" b="1" i="1" dirty="0">
                <a:solidFill>
                  <a:prstClr val="black"/>
                </a:solidFill>
              </a:rPr>
              <a:t>The Compassion of Jesus.</a:t>
            </a:r>
            <a:r>
              <a:rPr lang="en-US" b="1" dirty="0">
                <a:solidFill>
                  <a:prstClr val="black"/>
                </a:solidFill>
              </a:rPr>
              <a:t> </a:t>
            </a:r>
          </a:p>
          <a:p>
            <a:pPr lvl="0"/>
            <a:r>
              <a:rPr lang="en-US" b="1" dirty="0">
                <a:solidFill>
                  <a:prstClr val="black"/>
                </a:solidFill>
              </a:rPr>
              <a:t>35</a:t>
            </a:r>
            <a:r>
              <a:rPr lang="en-US" b="1" baseline="30000" dirty="0">
                <a:solidFill>
                  <a:prstClr val="black"/>
                </a:solidFill>
                <a:hlinkClick r:id="rId17">
                  <a:extLst>
                    <a:ext uri="{A12FA001-AC4F-418D-AE19-62706E023703}">
                      <ahyp:hlinkClr xmlns:ahyp="http://schemas.microsoft.com/office/drawing/2018/hyperlinkcolor" val="tx"/>
                    </a:ext>
                  </a:extLst>
                </a:hlinkClick>
              </a:rPr>
              <a:t>*</a:t>
            </a:r>
            <a:r>
              <a:rPr lang="en-US" dirty="0">
                <a:solidFill>
                  <a:prstClr val="black"/>
                </a:solidFill>
              </a:rPr>
              <a:t> </a:t>
            </a:r>
            <a:r>
              <a:rPr lang="en-US" b="1" baseline="30000" dirty="0">
                <a:solidFill>
                  <a:prstClr val="black"/>
                </a:solidFill>
                <a:hlinkClick r:id="rId18">
                  <a:extLst>
                    <a:ext uri="{A12FA001-AC4F-418D-AE19-62706E023703}">
                      <ahyp:hlinkClr xmlns:ahyp="http://schemas.microsoft.com/office/drawing/2018/hyperlinkcolor" val="tx"/>
                    </a:ext>
                  </a:extLst>
                </a:hlinkClick>
              </a:rPr>
              <a:t>o</a:t>
            </a:r>
            <a:r>
              <a:rPr lang="en-US" dirty="0">
                <a:solidFill>
                  <a:prstClr val="black"/>
                </a:solidFill>
              </a:rPr>
              <a:t> Jesus went around to all the towns and villages, teaching in their synagogues, proclaiming the gospel of the kingdom, and curing every disease and illness. </a:t>
            </a:r>
            <a:r>
              <a:rPr lang="en-US" b="1" dirty="0">
                <a:solidFill>
                  <a:prstClr val="black"/>
                </a:solidFill>
              </a:rPr>
              <a:t>36</a:t>
            </a:r>
            <a:r>
              <a:rPr lang="en-US" b="1" baseline="30000" dirty="0">
                <a:solidFill>
                  <a:prstClr val="black"/>
                </a:solidFill>
                <a:hlinkClick r:id="rId19">
                  <a:extLst>
                    <a:ext uri="{A12FA001-AC4F-418D-AE19-62706E023703}">
                      <ahyp:hlinkClr xmlns:ahyp="http://schemas.microsoft.com/office/drawing/2018/hyperlinkcolor" val="tx"/>
                    </a:ext>
                  </a:extLst>
                </a:hlinkClick>
              </a:rPr>
              <a:t>p</a:t>
            </a:r>
            <a:r>
              <a:rPr lang="en-US" dirty="0">
                <a:solidFill>
                  <a:prstClr val="black"/>
                </a:solidFill>
              </a:rPr>
              <a:t> At the sight of the crowds, his heart was moved with pity for them because they were troubled and abandoned,</a:t>
            </a:r>
            <a:r>
              <a:rPr lang="en-US" b="1" baseline="30000" dirty="0">
                <a:solidFill>
                  <a:prstClr val="black"/>
                </a:solidFill>
                <a:hlinkClick r:id="rId20">
                  <a:extLst>
                    <a:ext uri="{A12FA001-AC4F-418D-AE19-62706E023703}">
                      <ahyp:hlinkClr xmlns:ahyp="http://schemas.microsoft.com/office/drawing/2018/hyperlinkcolor" val="tx"/>
                    </a:ext>
                  </a:extLst>
                </a:hlinkClick>
              </a:rPr>
              <a:t>*</a:t>
            </a:r>
            <a:r>
              <a:rPr lang="en-US" dirty="0">
                <a:solidFill>
                  <a:prstClr val="black"/>
                </a:solidFill>
              </a:rPr>
              <a:t> like sheep without a shepherd. </a:t>
            </a:r>
            <a:r>
              <a:rPr lang="en-US" b="1" dirty="0">
                <a:solidFill>
                  <a:prstClr val="black"/>
                </a:solidFill>
              </a:rPr>
              <a:t>37</a:t>
            </a:r>
            <a:r>
              <a:rPr lang="en-US" b="1" baseline="30000" dirty="0">
                <a:solidFill>
                  <a:prstClr val="black"/>
                </a:solidFill>
                <a:hlinkClick r:id="rId21">
                  <a:extLst>
                    <a:ext uri="{A12FA001-AC4F-418D-AE19-62706E023703}">
                      <ahyp:hlinkClr xmlns:ahyp="http://schemas.microsoft.com/office/drawing/2018/hyperlinkcolor" val="tx"/>
                    </a:ext>
                  </a:extLst>
                </a:hlinkClick>
              </a:rPr>
              <a:t>*</a:t>
            </a:r>
            <a:r>
              <a:rPr lang="en-US" dirty="0">
                <a:solidFill>
                  <a:prstClr val="black"/>
                </a:solidFill>
              </a:rPr>
              <a:t> </a:t>
            </a:r>
            <a:r>
              <a:rPr lang="en-US" b="1" baseline="30000" dirty="0">
                <a:solidFill>
                  <a:prstClr val="black"/>
                </a:solidFill>
                <a:hlinkClick r:id="rId22">
                  <a:extLst>
                    <a:ext uri="{A12FA001-AC4F-418D-AE19-62706E023703}">
                      <ahyp:hlinkClr xmlns:ahyp="http://schemas.microsoft.com/office/drawing/2018/hyperlinkcolor" val="tx"/>
                    </a:ext>
                  </a:extLst>
                </a:hlinkClick>
              </a:rPr>
              <a:t>q</a:t>
            </a:r>
            <a:r>
              <a:rPr lang="en-US" dirty="0">
                <a:solidFill>
                  <a:prstClr val="black"/>
                </a:solidFill>
              </a:rPr>
              <a:t> Then he said to his disciples, “The harvest is abundant but the laborers are few; </a:t>
            </a:r>
            <a:r>
              <a:rPr lang="en-US" b="1" dirty="0">
                <a:solidFill>
                  <a:prstClr val="black"/>
                </a:solidFill>
              </a:rPr>
              <a:t>38</a:t>
            </a:r>
            <a:r>
              <a:rPr lang="en-US" dirty="0">
                <a:solidFill>
                  <a:prstClr val="black"/>
                </a:solidFill>
              </a:rPr>
              <a:t>so ask the master of the harvest to send out laborers for his harvest.” </a:t>
            </a:r>
          </a:p>
        </p:txBody>
      </p:sp>
    </p:spTree>
    <p:extLst>
      <p:ext uri="{BB962C8B-B14F-4D97-AF65-F5344CB8AC3E}">
        <p14:creationId xmlns:p14="http://schemas.microsoft.com/office/powerpoint/2010/main" val="2662165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AAD3F4E-BBD4-49F0-81E3-6722F767CB07}"/>
              </a:ext>
            </a:extLst>
          </p:cNvPr>
          <p:cNvSpPr/>
          <p:nvPr/>
        </p:nvSpPr>
        <p:spPr>
          <a:xfrm>
            <a:off x="138715" y="154147"/>
            <a:ext cx="11251336" cy="5755422"/>
          </a:xfrm>
          <a:prstGeom prst="rect">
            <a:avLst/>
          </a:prstGeom>
        </p:spPr>
        <p:txBody>
          <a:bodyPr wrap="square">
            <a:spAutoFit/>
          </a:bodyPr>
          <a:lstStyle/>
          <a:p>
            <a:r>
              <a:rPr lang="es-ES" sz="3200" b="1" dirty="0" err="1">
                <a:latin typeface="Arial" panose="020B0604020202020204" pitchFamily="34" charset="0"/>
                <a:cs typeface="Arial" panose="020B0604020202020204" pitchFamily="34" charset="0"/>
              </a:rPr>
              <a:t>Chapter</a:t>
            </a:r>
            <a:r>
              <a:rPr lang="es-ES" sz="3200" b="1" dirty="0">
                <a:latin typeface="Arial" panose="020B0604020202020204" pitchFamily="34" charset="0"/>
                <a:cs typeface="Arial" panose="020B0604020202020204" pitchFamily="34" charset="0"/>
              </a:rPr>
              <a:t> 10</a:t>
            </a:r>
          </a:p>
          <a:p>
            <a:r>
              <a:rPr lang="en-US" b="1" i="1" dirty="0">
                <a:solidFill>
                  <a:prstClr val="black"/>
                </a:solidFill>
              </a:rPr>
              <a:t>The Mission of the Twelve. </a:t>
            </a:r>
          </a:p>
          <a:p>
            <a:r>
              <a:rPr lang="en-US" sz="2000" b="1" dirty="0"/>
              <a:t>1</a:t>
            </a:r>
            <a:r>
              <a:rPr lang="en-US" sz="2000" b="1" baseline="30000" dirty="0">
                <a:hlinkClick r:id="rId2"/>
              </a:rPr>
              <a:t>*</a:t>
            </a:r>
            <a:r>
              <a:rPr lang="en-US" sz="2000" dirty="0"/>
              <a:t> Then he summoned his twelve disciples</a:t>
            </a:r>
            <a:r>
              <a:rPr lang="en-US" sz="2000" b="1" baseline="30000" dirty="0">
                <a:hlinkClick r:id="rId3"/>
              </a:rPr>
              <a:t>*</a:t>
            </a:r>
            <a:r>
              <a:rPr lang="en-US" sz="2000" dirty="0"/>
              <a:t> and gave them authority over unclean spirits to drive them out and to cure every disease and every </a:t>
            </a:r>
            <a:r>
              <a:rPr lang="en-US" sz="2000" dirty="0" err="1"/>
              <a:t>illness.</a:t>
            </a:r>
            <a:r>
              <a:rPr lang="en-US" sz="2000" b="1" baseline="30000" dirty="0" err="1">
                <a:hlinkClick r:id="rId4"/>
              </a:rPr>
              <a:t>a</a:t>
            </a:r>
            <a:r>
              <a:rPr lang="en-US" sz="2000" dirty="0"/>
              <a:t> </a:t>
            </a:r>
            <a:r>
              <a:rPr lang="en-US" sz="2000" b="1" dirty="0"/>
              <a:t>2</a:t>
            </a:r>
            <a:r>
              <a:rPr lang="en-US" sz="2000" dirty="0"/>
              <a:t>The names of the twelve apostles</a:t>
            </a:r>
            <a:r>
              <a:rPr lang="en-US" sz="2000" b="1" baseline="30000" dirty="0">
                <a:hlinkClick r:id="rId5"/>
              </a:rPr>
              <a:t>*</a:t>
            </a:r>
            <a:r>
              <a:rPr lang="en-US" sz="2000" dirty="0"/>
              <a:t> are these: first, Simon called Peter, and his brother Andrew; James, the son of Zebedee, and his brother John; </a:t>
            </a:r>
            <a:r>
              <a:rPr lang="en-US" sz="2000" b="1" dirty="0"/>
              <a:t>3</a:t>
            </a:r>
            <a:r>
              <a:rPr lang="en-US" sz="2000" dirty="0"/>
              <a:t>Philip and Bartholomew, Thomas and Matthew the tax collector; James, the son of Alphaeus, and Thaddeus; </a:t>
            </a:r>
            <a:r>
              <a:rPr lang="en-US" sz="2000" b="1" dirty="0"/>
              <a:t>4</a:t>
            </a:r>
            <a:r>
              <a:rPr lang="en-US" sz="2000" dirty="0"/>
              <a:t>Simon the </a:t>
            </a:r>
            <a:r>
              <a:rPr lang="en-US" sz="2000" dirty="0" err="1"/>
              <a:t>Cananean</a:t>
            </a:r>
            <a:r>
              <a:rPr lang="en-US" sz="2000" dirty="0"/>
              <a:t>, and Judas Iscariot who betrayed him. </a:t>
            </a:r>
          </a:p>
          <a:p>
            <a:r>
              <a:rPr lang="en-US" b="1" i="1" dirty="0">
                <a:solidFill>
                  <a:prstClr val="black"/>
                </a:solidFill>
              </a:rPr>
              <a:t>The Commissioning of the Twelve. </a:t>
            </a:r>
          </a:p>
          <a:p>
            <a:r>
              <a:rPr lang="en-US" sz="2000" b="1" dirty="0"/>
              <a:t>5</a:t>
            </a:r>
            <a:r>
              <a:rPr lang="en-US" sz="2000" b="1" baseline="30000" dirty="0">
                <a:hlinkClick r:id="rId6"/>
              </a:rPr>
              <a:t>b</a:t>
            </a:r>
            <a:r>
              <a:rPr lang="en-US" sz="2000" dirty="0"/>
              <a:t> Jesus sent out these twelve</a:t>
            </a:r>
            <a:r>
              <a:rPr lang="en-US" sz="2000" b="1" baseline="30000" dirty="0">
                <a:hlinkClick r:id="rId7"/>
              </a:rPr>
              <a:t>*</a:t>
            </a:r>
            <a:r>
              <a:rPr lang="en-US" sz="2000" dirty="0"/>
              <a:t> after instructing them thus, “Do not go into pagan territory or enter a Samaritan town. </a:t>
            </a:r>
            <a:r>
              <a:rPr lang="en-US" sz="2000" b="1" dirty="0"/>
              <a:t>6</a:t>
            </a:r>
            <a:r>
              <a:rPr lang="en-US" sz="2000" b="1" baseline="30000" dirty="0">
                <a:hlinkClick r:id="rId8"/>
              </a:rPr>
              <a:t>c</a:t>
            </a:r>
            <a:r>
              <a:rPr lang="en-US" sz="2000" dirty="0"/>
              <a:t> Go rather to the lost sheep of the house of Israel. </a:t>
            </a:r>
            <a:r>
              <a:rPr lang="en-US" sz="2000" b="1" dirty="0"/>
              <a:t>7</a:t>
            </a:r>
            <a:r>
              <a:rPr lang="en-US" sz="2000" dirty="0"/>
              <a:t>As you go, make this proclamation: ‘The kingdom of heaven is at </a:t>
            </a:r>
            <a:r>
              <a:rPr lang="en-US" sz="2000" dirty="0" err="1"/>
              <a:t>hand.’</a:t>
            </a:r>
            <a:r>
              <a:rPr lang="en-US" sz="2000" b="1" baseline="30000" dirty="0" err="1">
                <a:hlinkClick r:id="rId9"/>
              </a:rPr>
              <a:t>d</a:t>
            </a:r>
            <a:r>
              <a:rPr lang="en-US" sz="2000" dirty="0"/>
              <a:t> </a:t>
            </a:r>
            <a:r>
              <a:rPr lang="en-US" sz="2000" b="1" dirty="0"/>
              <a:t>8</a:t>
            </a:r>
            <a:r>
              <a:rPr lang="en-US" sz="2000" b="1" baseline="30000" dirty="0">
                <a:hlinkClick r:id="rId10"/>
              </a:rPr>
              <a:t>*</a:t>
            </a:r>
            <a:r>
              <a:rPr lang="en-US" sz="2000" dirty="0"/>
              <a:t> Cure the sick, raise the dead, cleanse lepers, drive out demons. Without cost you have received; without cost you are to give. </a:t>
            </a:r>
            <a:r>
              <a:rPr lang="en-US" sz="2000" b="1" dirty="0"/>
              <a:t>9</a:t>
            </a:r>
            <a:r>
              <a:rPr lang="en-US" sz="2000" b="1" baseline="30000" dirty="0">
                <a:hlinkClick r:id="rId11"/>
              </a:rPr>
              <a:t>e</a:t>
            </a:r>
            <a:r>
              <a:rPr lang="en-US" sz="2000" dirty="0"/>
              <a:t> Do not take gold or silver or copper for your belts; </a:t>
            </a:r>
            <a:r>
              <a:rPr lang="en-US" sz="2000" b="1" dirty="0"/>
              <a:t>10</a:t>
            </a:r>
            <a:r>
              <a:rPr lang="en-US" sz="2000" b="1" baseline="30000" dirty="0">
                <a:hlinkClick r:id="rId12"/>
              </a:rPr>
              <a:t>f</a:t>
            </a:r>
            <a:r>
              <a:rPr lang="en-US" sz="2000" dirty="0"/>
              <a:t> no sack for the journey, or a second tunic, or sandals, or walking stick. The laborer deserves his keep. </a:t>
            </a:r>
            <a:r>
              <a:rPr lang="en-US" sz="2000" b="1" dirty="0"/>
              <a:t>11</a:t>
            </a:r>
            <a:r>
              <a:rPr lang="en-US" sz="2000" b="1" baseline="30000" dirty="0">
                <a:hlinkClick r:id="rId13"/>
              </a:rPr>
              <a:t>g</a:t>
            </a:r>
            <a:r>
              <a:rPr lang="en-US" sz="2000" dirty="0"/>
              <a:t> Whatever town or village you enter, look for a worthy person in it, and stay there until you leave. </a:t>
            </a:r>
            <a:r>
              <a:rPr lang="en-US" sz="2000" b="1" dirty="0"/>
              <a:t>12</a:t>
            </a:r>
            <a:r>
              <a:rPr lang="en-US" sz="2000" dirty="0"/>
              <a:t>As you enter a house, wish it peace. </a:t>
            </a:r>
            <a:r>
              <a:rPr lang="en-US" sz="2000" b="1" dirty="0"/>
              <a:t>13</a:t>
            </a:r>
            <a:r>
              <a:rPr lang="en-US" sz="2000" dirty="0"/>
              <a:t>If the house is worthy, let your peace come upon it; if not, let your peace return to you.</a:t>
            </a:r>
            <a:r>
              <a:rPr lang="en-US" sz="2000" b="1" baseline="30000" dirty="0">
                <a:hlinkClick r:id="rId14"/>
              </a:rPr>
              <a:t>*</a:t>
            </a:r>
            <a:r>
              <a:rPr lang="en-US" sz="2000" dirty="0"/>
              <a:t> </a:t>
            </a:r>
            <a:r>
              <a:rPr lang="en-US" sz="2000" b="1" dirty="0"/>
              <a:t>14</a:t>
            </a:r>
            <a:r>
              <a:rPr lang="en-US" sz="2000" b="1" baseline="30000" dirty="0">
                <a:hlinkClick r:id="rId15"/>
              </a:rPr>
              <a:t>*</a:t>
            </a:r>
            <a:r>
              <a:rPr lang="en-US" sz="2000" dirty="0"/>
              <a:t> </a:t>
            </a:r>
            <a:r>
              <a:rPr lang="en-US" sz="2000" b="1" baseline="30000" dirty="0">
                <a:hlinkClick r:id="rId16"/>
              </a:rPr>
              <a:t>h</a:t>
            </a:r>
            <a:r>
              <a:rPr lang="en-US" sz="2000" dirty="0"/>
              <a:t> Whoever will not receive you or listen to your words—go outside that house or town and shake the dust from your feet. </a:t>
            </a:r>
            <a:r>
              <a:rPr lang="en-US" sz="2000" b="1" dirty="0"/>
              <a:t>15</a:t>
            </a:r>
            <a:r>
              <a:rPr lang="en-US" sz="2000" dirty="0"/>
              <a:t>Amen, I say to you, it will be more tolerable for the land of Sodom and Gomorrah on the day of judgment than for that </a:t>
            </a:r>
            <a:r>
              <a:rPr lang="en-US" sz="2000" dirty="0" err="1"/>
              <a:t>town.</a:t>
            </a:r>
            <a:r>
              <a:rPr lang="en-US" sz="2000" b="1" baseline="30000" dirty="0" err="1">
                <a:hlinkClick r:id="rId17"/>
              </a:rPr>
              <a:t>i</a:t>
            </a:r>
            <a:r>
              <a:rPr lang="en-US" sz="2000" dirty="0"/>
              <a:t> </a:t>
            </a:r>
          </a:p>
        </p:txBody>
      </p:sp>
    </p:spTree>
    <p:extLst>
      <p:ext uri="{BB962C8B-B14F-4D97-AF65-F5344CB8AC3E}">
        <p14:creationId xmlns:p14="http://schemas.microsoft.com/office/powerpoint/2010/main" val="54592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2AEE6F6-B618-44A8-867D-110D4418CF31}"/>
              </a:ext>
            </a:extLst>
          </p:cNvPr>
          <p:cNvSpPr/>
          <p:nvPr/>
        </p:nvSpPr>
        <p:spPr>
          <a:xfrm>
            <a:off x="141056" y="90980"/>
            <a:ext cx="11248994" cy="6801862"/>
          </a:xfrm>
          <a:prstGeom prst="rect">
            <a:avLst/>
          </a:prstGeom>
        </p:spPr>
        <p:txBody>
          <a:bodyPr wrap="square">
            <a:spAutoFit/>
          </a:bodyPr>
          <a:lstStyle/>
          <a:p>
            <a:r>
              <a:rPr lang="en-US" b="1" i="1" dirty="0">
                <a:solidFill>
                  <a:prstClr val="black"/>
                </a:solidFill>
              </a:rPr>
              <a:t>Coming Persecutions. </a:t>
            </a:r>
          </a:p>
          <a:p>
            <a:r>
              <a:rPr lang="en-US" sz="2000" b="1" dirty="0"/>
              <a:t>16</a:t>
            </a:r>
            <a:r>
              <a:rPr lang="en-US" sz="2000" b="1" baseline="30000" dirty="0">
                <a:hlinkClick r:id="rId2"/>
              </a:rPr>
              <a:t>j</a:t>
            </a:r>
            <a:r>
              <a:rPr lang="en-US" sz="2000" dirty="0"/>
              <a:t> “Behold, I am sending you like sheep in the midst of wolves; so be shrewd as serpents and simple as doves. </a:t>
            </a:r>
            <a:r>
              <a:rPr lang="en-US" sz="2000" b="1" dirty="0"/>
              <a:t>17</a:t>
            </a:r>
            <a:r>
              <a:rPr lang="en-US" sz="2000" b="1" baseline="30000" dirty="0">
                <a:hlinkClick r:id="rId3"/>
              </a:rPr>
              <a:t>*</a:t>
            </a:r>
            <a:r>
              <a:rPr lang="en-US" sz="2000" dirty="0"/>
              <a:t> But beware of </a:t>
            </a:r>
            <a:r>
              <a:rPr lang="en-US" sz="2000" dirty="0" err="1"/>
              <a:t>people,</a:t>
            </a:r>
            <a:r>
              <a:rPr lang="en-US" sz="2000" b="1" baseline="30000" dirty="0" err="1">
                <a:hlinkClick r:id="rId4"/>
              </a:rPr>
              <a:t>k</a:t>
            </a:r>
            <a:r>
              <a:rPr lang="en-US" sz="2000" dirty="0"/>
              <a:t> for they will hand you over to courts and scourge you in their </a:t>
            </a:r>
            <a:r>
              <a:rPr lang="en-US" sz="2000" dirty="0" err="1"/>
              <a:t>synagogues,</a:t>
            </a:r>
            <a:r>
              <a:rPr lang="en-US" sz="2000" b="1" baseline="30000" dirty="0" err="1">
                <a:hlinkClick r:id="rId5"/>
              </a:rPr>
              <a:t>l</a:t>
            </a:r>
            <a:r>
              <a:rPr lang="en-US" sz="2000" dirty="0"/>
              <a:t> </a:t>
            </a:r>
            <a:r>
              <a:rPr lang="en-US" sz="2000" b="1" dirty="0"/>
              <a:t>18</a:t>
            </a:r>
            <a:r>
              <a:rPr lang="en-US" sz="2000" dirty="0"/>
              <a:t>and you will be led before governors and kings for my sake as a witness before them and the pagans. </a:t>
            </a:r>
            <a:r>
              <a:rPr lang="en-US" sz="2000" b="1" dirty="0"/>
              <a:t>19</a:t>
            </a:r>
            <a:r>
              <a:rPr lang="en-US" sz="2000" dirty="0"/>
              <a:t>When they hand you over, do not worry about how you are to speak or what you are to say. You will be given at that moment what you are to </a:t>
            </a:r>
            <a:r>
              <a:rPr lang="en-US" sz="2000" dirty="0" err="1"/>
              <a:t>say.</a:t>
            </a:r>
            <a:r>
              <a:rPr lang="en-US" sz="2000" b="1" baseline="30000" dirty="0" err="1">
                <a:hlinkClick r:id="rId6"/>
              </a:rPr>
              <a:t>m</a:t>
            </a:r>
            <a:endParaRPr lang="es-ES" sz="2000" dirty="0">
              <a:cs typeface="Arial" panose="020B0604020202020204" pitchFamily="34" charset="0"/>
            </a:endParaRPr>
          </a:p>
          <a:p>
            <a:pPr lvl="0"/>
            <a:r>
              <a:rPr lang="en-US" sz="2000" b="1" dirty="0">
                <a:solidFill>
                  <a:prstClr val="black"/>
                </a:solidFill>
              </a:rPr>
              <a:t>20</a:t>
            </a:r>
            <a:r>
              <a:rPr lang="en-US" sz="2000" dirty="0">
                <a:solidFill>
                  <a:prstClr val="black"/>
                </a:solidFill>
              </a:rPr>
              <a:t>For it will not be you who speak but the Spirit of your Father speaking through you. </a:t>
            </a:r>
            <a:r>
              <a:rPr lang="en-US" sz="2000" b="1" dirty="0">
                <a:solidFill>
                  <a:prstClr val="black"/>
                </a:solidFill>
              </a:rPr>
              <a:t>21</a:t>
            </a:r>
            <a:r>
              <a:rPr lang="en-US" sz="2000" b="1" baseline="30000" dirty="0">
                <a:solidFill>
                  <a:prstClr val="black"/>
                </a:solidFill>
                <a:hlinkClick r:id="rId7">
                  <a:extLst>
                    <a:ext uri="{A12FA001-AC4F-418D-AE19-62706E023703}">
                      <ahyp:hlinkClr xmlns:ahyp="http://schemas.microsoft.com/office/drawing/2018/hyperlinkcolor" val="tx"/>
                    </a:ext>
                  </a:extLst>
                </a:hlinkClick>
              </a:rPr>
              <a:t>*</a:t>
            </a:r>
            <a:r>
              <a:rPr lang="en-US" sz="2000" dirty="0">
                <a:solidFill>
                  <a:prstClr val="black"/>
                </a:solidFill>
              </a:rPr>
              <a:t> </a:t>
            </a:r>
            <a:r>
              <a:rPr lang="en-US" sz="2000" b="1" baseline="30000" dirty="0">
                <a:solidFill>
                  <a:prstClr val="black"/>
                </a:solidFill>
                <a:hlinkClick r:id="rId8">
                  <a:extLst>
                    <a:ext uri="{A12FA001-AC4F-418D-AE19-62706E023703}">
                      <ahyp:hlinkClr xmlns:ahyp="http://schemas.microsoft.com/office/drawing/2018/hyperlinkcolor" val="tx"/>
                    </a:ext>
                  </a:extLst>
                </a:hlinkClick>
              </a:rPr>
              <a:t>n</a:t>
            </a:r>
            <a:r>
              <a:rPr lang="en-US" sz="2000" dirty="0">
                <a:solidFill>
                  <a:prstClr val="black"/>
                </a:solidFill>
              </a:rPr>
              <a:t> Brother will hand over brother to death, and the father his child; children will rise up against parents and have them put to death. </a:t>
            </a:r>
            <a:r>
              <a:rPr lang="en-US" sz="2000" b="1" dirty="0">
                <a:solidFill>
                  <a:prstClr val="black"/>
                </a:solidFill>
              </a:rPr>
              <a:t>22</a:t>
            </a:r>
            <a:r>
              <a:rPr lang="en-US" sz="2000" dirty="0">
                <a:solidFill>
                  <a:prstClr val="black"/>
                </a:solidFill>
              </a:rPr>
              <a:t>You will be hated by all because of my name, but whoever endures to the end</a:t>
            </a:r>
            <a:r>
              <a:rPr lang="en-US" sz="2000" b="1" baseline="30000" dirty="0">
                <a:solidFill>
                  <a:prstClr val="black"/>
                </a:solidFill>
                <a:hlinkClick r:id="rId9">
                  <a:extLst>
                    <a:ext uri="{A12FA001-AC4F-418D-AE19-62706E023703}">
                      <ahyp:hlinkClr xmlns:ahyp="http://schemas.microsoft.com/office/drawing/2018/hyperlinkcolor" val="tx"/>
                    </a:ext>
                  </a:extLst>
                </a:hlinkClick>
              </a:rPr>
              <a:t>*</a:t>
            </a:r>
            <a:r>
              <a:rPr lang="en-US" sz="2000" dirty="0">
                <a:solidFill>
                  <a:prstClr val="black"/>
                </a:solidFill>
              </a:rPr>
              <a:t> will be saved. </a:t>
            </a:r>
            <a:r>
              <a:rPr lang="en-US" sz="2000" b="1" dirty="0">
                <a:solidFill>
                  <a:prstClr val="black"/>
                </a:solidFill>
              </a:rPr>
              <a:t>23</a:t>
            </a:r>
            <a:r>
              <a:rPr lang="en-US" sz="2000" dirty="0">
                <a:solidFill>
                  <a:prstClr val="black"/>
                </a:solidFill>
              </a:rPr>
              <a:t>When they persecute you in one town, flee to another. Amen, I say to you, you will not finish the towns of Israel before the Son of Man comes.</a:t>
            </a:r>
            <a:r>
              <a:rPr lang="en-US" sz="2000" b="1" baseline="30000" dirty="0">
                <a:solidFill>
                  <a:prstClr val="black"/>
                </a:solidFill>
                <a:hlinkClick r:id="rId10">
                  <a:extLst>
                    <a:ext uri="{A12FA001-AC4F-418D-AE19-62706E023703}">
                      <ahyp:hlinkClr xmlns:ahyp="http://schemas.microsoft.com/office/drawing/2018/hyperlinkcolor" val="tx"/>
                    </a:ext>
                  </a:extLst>
                </a:hlinkClick>
              </a:rPr>
              <a:t>*</a:t>
            </a:r>
            <a:r>
              <a:rPr lang="en-US" sz="2000" dirty="0">
                <a:solidFill>
                  <a:prstClr val="black"/>
                </a:solidFill>
              </a:rPr>
              <a:t> </a:t>
            </a:r>
            <a:r>
              <a:rPr lang="en-US" sz="2000" b="1" dirty="0">
                <a:solidFill>
                  <a:prstClr val="black"/>
                </a:solidFill>
              </a:rPr>
              <a:t>24</a:t>
            </a:r>
            <a:r>
              <a:rPr lang="en-US" sz="2000" b="1" baseline="30000" dirty="0">
                <a:solidFill>
                  <a:prstClr val="black"/>
                </a:solidFill>
                <a:hlinkClick r:id="rId11">
                  <a:extLst>
                    <a:ext uri="{A12FA001-AC4F-418D-AE19-62706E023703}">
                      <ahyp:hlinkClr xmlns:ahyp="http://schemas.microsoft.com/office/drawing/2018/hyperlinkcolor" val="tx"/>
                    </a:ext>
                  </a:extLst>
                </a:hlinkClick>
              </a:rPr>
              <a:t>o</a:t>
            </a:r>
            <a:r>
              <a:rPr lang="en-US" sz="2000" dirty="0">
                <a:solidFill>
                  <a:prstClr val="black"/>
                </a:solidFill>
              </a:rPr>
              <a:t> No disciple is above his teacher, no slave above his master. </a:t>
            </a:r>
            <a:r>
              <a:rPr lang="en-US" sz="2000" b="1" dirty="0">
                <a:solidFill>
                  <a:prstClr val="black"/>
                </a:solidFill>
              </a:rPr>
              <a:t>25</a:t>
            </a:r>
            <a:r>
              <a:rPr lang="en-US" sz="2000" dirty="0">
                <a:solidFill>
                  <a:prstClr val="black"/>
                </a:solidFill>
              </a:rPr>
              <a:t>It is enough for the disciple that he become like his teacher, for the slave that he become like his master. If they have called the master of the house </a:t>
            </a:r>
            <a:r>
              <a:rPr lang="en-US" sz="2000" dirty="0" err="1">
                <a:solidFill>
                  <a:prstClr val="black"/>
                </a:solidFill>
              </a:rPr>
              <a:t>Beelzebul</a:t>
            </a:r>
            <a:r>
              <a:rPr lang="en-US" sz="2000" dirty="0">
                <a:solidFill>
                  <a:prstClr val="black"/>
                </a:solidFill>
              </a:rPr>
              <a:t>,</a:t>
            </a:r>
            <a:r>
              <a:rPr lang="en-US" sz="2000" b="1" baseline="30000" dirty="0">
                <a:solidFill>
                  <a:prstClr val="black"/>
                </a:solidFill>
                <a:hlinkClick r:id="rId12">
                  <a:extLst>
                    <a:ext uri="{A12FA001-AC4F-418D-AE19-62706E023703}">
                      <ahyp:hlinkClr xmlns:ahyp="http://schemas.microsoft.com/office/drawing/2018/hyperlinkcolor" val="tx"/>
                    </a:ext>
                  </a:extLst>
                </a:hlinkClick>
              </a:rPr>
              <a:t>*</a:t>
            </a:r>
            <a:r>
              <a:rPr lang="en-US" sz="2000" dirty="0">
                <a:solidFill>
                  <a:prstClr val="black"/>
                </a:solidFill>
              </a:rPr>
              <a:t> how much more those of his household! </a:t>
            </a:r>
          </a:p>
          <a:p>
            <a:pPr lvl="0"/>
            <a:r>
              <a:rPr lang="en-US" b="1" i="1" dirty="0">
                <a:solidFill>
                  <a:prstClr val="black"/>
                </a:solidFill>
              </a:rPr>
              <a:t>Courage Under Persecution</a:t>
            </a:r>
            <a:r>
              <a:rPr lang="en-US" i="1" dirty="0">
                <a:solidFill>
                  <a:prstClr val="black"/>
                </a:solidFill>
              </a:rPr>
              <a:t>.</a:t>
            </a:r>
            <a:r>
              <a:rPr lang="en-US" dirty="0">
                <a:solidFill>
                  <a:prstClr val="black"/>
                </a:solidFill>
              </a:rPr>
              <a:t> </a:t>
            </a:r>
          </a:p>
          <a:p>
            <a:pPr lvl="0"/>
            <a:r>
              <a:rPr lang="en-US" sz="2000" b="1" dirty="0">
                <a:solidFill>
                  <a:prstClr val="black"/>
                </a:solidFill>
              </a:rPr>
              <a:t>26</a:t>
            </a:r>
            <a:r>
              <a:rPr lang="en-US" sz="2000" b="1" baseline="30000" dirty="0">
                <a:solidFill>
                  <a:prstClr val="black"/>
                </a:solidFill>
                <a:hlinkClick r:id="rId13">
                  <a:extLst>
                    <a:ext uri="{A12FA001-AC4F-418D-AE19-62706E023703}">
                      <ahyp:hlinkClr xmlns:ahyp="http://schemas.microsoft.com/office/drawing/2018/hyperlinkcolor" val="tx"/>
                    </a:ext>
                  </a:extLst>
                </a:hlinkClick>
              </a:rPr>
              <a:t>p</a:t>
            </a:r>
            <a:r>
              <a:rPr lang="en-US" sz="2000" dirty="0">
                <a:solidFill>
                  <a:prstClr val="black"/>
                </a:solidFill>
              </a:rPr>
              <a:t> “Therefore do not be afraid of them. Nothing is concealed that will not be revealed, nor secret that will not be known.</a:t>
            </a:r>
            <a:r>
              <a:rPr lang="en-US" sz="2000" b="1" baseline="30000" dirty="0">
                <a:solidFill>
                  <a:prstClr val="black"/>
                </a:solidFill>
                <a:hlinkClick r:id="rId14">
                  <a:extLst>
                    <a:ext uri="{A12FA001-AC4F-418D-AE19-62706E023703}">
                      <ahyp:hlinkClr xmlns:ahyp="http://schemas.microsoft.com/office/drawing/2018/hyperlinkcolor" val="tx"/>
                    </a:ext>
                  </a:extLst>
                </a:hlinkClick>
              </a:rPr>
              <a:t>*</a:t>
            </a:r>
            <a:r>
              <a:rPr lang="en-US" sz="2000" dirty="0">
                <a:solidFill>
                  <a:prstClr val="black"/>
                </a:solidFill>
              </a:rPr>
              <a:t> </a:t>
            </a:r>
            <a:r>
              <a:rPr lang="en-US" sz="2000" b="1" baseline="30000" dirty="0">
                <a:solidFill>
                  <a:prstClr val="black"/>
                </a:solidFill>
                <a:hlinkClick r:id="rId15">
                  <a:extLst>
                    <a:ext uri="{A12FA001-AC4F-418D-AE19-62706E023703}">
                      <ahyp:hlinkClr xmlns:ahyp="http://schemas.microsoft.com/office/drawing/2018/hyperlinkcolor" val="tx"/>
                    </a:ext>
                  </a:extLst>
                </a:hlinkClick>
              </a:rPr>
              <a:t>q</a:t>
            </a:r>
            <a:r>
              <a:rPr lang="en-US" sz="2000" dirty="0">
                <a:solidFill>
                  <a:prstClr val="black"/>
                </a:solidFill>
              </a:rPr>
              <a:t> </a:t>
            </a:r>
            <a:r>
              <a:rPr lang="en-US" sz="2000" b="1" dirty="0">
                <a:solidFill>
                  <a:prstClr val="black"/>
                </a:solidFill>
              </a:rPr>
              <a:t>27</a:t>
            </a:r>
            <a:r>
              <a:rPr lang="en-US" sz="2000" dirty="0">
                <a:solidFill>
                  <a:prstClr val="black"/>
                </a:solidFill>
              </a:rPr>
              <a:t>What I say to you in the darkness, speak in the light; what you hear whispered, proclaim on the housetops. </a:t>
            </a:r>
            <a:r>
              <a:rPr lang="en-US" sz="2000" b="1" dirty="0">
                <a:solidFill>
                  <a:prstClr val="black"/>
                </a:solidFill>
              </a:rPr>
              <a:t>28</a:t>
            </a:r>
            <a:r>
              <a:rPr lang="en-US" sz="2000" dirty="0">
                <a:solidFill>
                  <a:prstClr val="black"/>
                </a:solidFill>
              </a:rPr>
              <a:t>And do not be afraid of those who kill the body but cannot kill the soul; rather, be afraid of the one who can destroy both soul and body in </a:t>
            </a:r>
            <a:r>
              <a:rPr lang="en-US" sz="2000" dirty="0" err="1">
                <a:solidFill>
                  <a:prstClr val="black"/>
                </a:solidFill>
              </a:rPr>
              <a:t>Gehenna.</a:t>
            </a:r>
            <a:r>
              <a:rPr lang="en-US" sz="2000" b="1" baseline="30000" dirty="0" err="1">
                <a:solidFill>
                  <a:prstClr val="black"/>
                </a:solidFill>
                <a:hlinkClick r:id="rId16">
                  <a:extLst>
                    <a:ext uri="{A12FA001-AC4F-418D-AE19-62706E023703}">
                      <ahyp:hlinkClr xmlns:ahyp="http://schemas.microsoft.com/office/drawing/2018/hyperlinkcolor" val="tx"/>
                    </a:ext>
                  </a:extLst>
                </a:hlinkClick>
              </a:rPr>
              <a:t>r</a:t>
            </a:r>
            <a:r>
              <a:rPr lang="en-US" sz="2000" dirty="0">
                <a:solidFill>
                  <a:prstClr val="black"/>
                </a:solidFill>
              </a:rPr>
              <a:t> </a:t>
            </a:r>
            <a:r>
              <a:rPr lang="en-US" sz="2000" b="1" dirty="0">
                <a:solidFill>
                  <a:prstClr val="black"/>
                </a:solidFill>
              </a:rPr>
              <a:t>29</a:t>
            </a:r>
            <a:r>
              <a:rPr lang="en-US" sz="2000" dirty="0">
                <a:solidFill>
                  <a:prstClr val="black"/>
                </a:solidFill>
              </a:rPr>
              <a:t>Are not two sparrows sold for a small coin? Yet not one of them falls to the ground without your Father’s knowledge. </a:t>
            </a:r>
            <a:r>
              <a:rPr lang="en-US" sz="2000" b="1" dirty="0">
                <a:solidFill>
                  <a:prstClr val="black"/>
                </a:solidFill>
              </a:rPr>
              <a:t>30</a:t>
            </a:r>
            <a:r>
              <a:rPr lang="en-US" sz="2000" dirty="0">
                <a:solidFill>
                  <a:prstClr val="black"/>
                </a:solidFill>
              </a:rPr>
              <a:t>Even all the hairs of your head are counted. </a:t>
            </a:r>
            <a:r>
              <a:rPr lang="en-US" sz="2000" b="1" dirty="0">
                <a:solidFill>
                  <a:prstClr val="black"/>
                </a:solidFill>
              </a:rPr>
              <a:t>31</a:t>
            </a:r>
            <a:r>
              <a:rPr lang="en-US" sz="2000" dirty="0">
                <a:solidFill>
                  <a:prstClr val="black"/>
                </a:solidFill>
              </a:rPr>
              <a:t>So do not be afraid; you are worth more than many sparrows. </a:t>
            </a:r>
            <a:r>
              <a:rPr lang="en-US" sz="2000" b="1" dirty="0">
                <a:solidFill>
                  <a:prstClr val="black"/>
                </a:solidFill>
              </a:rPr>
              <a:t>32</a:t>
            </a:r>
            <a:r>
              <a:rPr lang="en-US" sz="2000" b="1" baseline="30000" dirty="0">
                <a:solidFill>
                  <a:prstClr val="black"/>
                </a:solidFill>
                <a:hlinkClick r:id="rId17">
                  <a:extLst>
                    <a:ext uri="{A12FA001-AC4F-418D-AE19-62706E023703}">
                      <ahyp:hlinkClr xmlns:ahyp="http://schemas.microsoft.com/office/drawing/2018/hyperlinkcolor" val="tx"/>
                    </a:ext>
                  </a:extLst>
                </a:hlinkClick>
              </a:rPr>
              <a:t>*</a:t>
            </a:r>
            <a:r>
              <a:rPr lang="en-US" sz="2000" dirty="0">
                <a:solidFill>
                  <a:prstClr val="black"/>
                </a:solidFill>
              </a:rPr>
              <a:t> Everyone who acknowledges me before others I will acknowledge before my heavenly Father. </a:t>
            </a:r>
            <a:r>
              <a:rPr lang="en-US" sz="2000" b="1" dirty="0">
                <a:solidFill>
                  <a:prstClr val="black"/>
                </a:solidFill>
              </a:rPr>
              <a:t>33</a:t>
            </a:r>
            <a:r>
              <a:rPr lang="en-US" sz="2000" dirty="0">
                <a:solidFill>
                  <a:prstClr val="black"/>
                </a:solidFill>
              </a:rPr>
              <a:t>But whoever denies me before others, I will deny before my heavenly </a:t>
            </a:r>
            <a:r>
              <a:rPr lang="en-US" sz="2000" dirty="0" err="1">
                <a:solidFill>
                  <a:prstClr val="black"/>
                </a:solidFill>
              </a:rPr>
              <a:t>Father.</a:t>
            </a:r>
            <a:r>
              <a:rPr lang="en-US" sz="2000" b="1" baseline="30000" dirty="0" err="1">
                <a:solidFill>
                  <a:prstClr val="black"/>
                </a:solidFill>
                <a:hlinkClick r:id="rId18">
                  <a:extLst>
                    <a:ext uri="{A12FA001-AC4F-418D-AE19-62706E023703}">
                      <ahyp:hlinkClr xmlns:ahyp="http://schemas.microsoft.com/office/drawing/2018/hyperlinkcolor" val="tx"/>
                    </a:ext>
                  </a:extLst>
                </a:hlinkClick>
              </a:rPr>
              <a:t>s</a:t>
            </a:r>
            <a:r>
              <a:rPr lang="en-US" sz="2000" dirty="0">
                <a:solidFill>
                  <a:prstClr val="black"/>
                </a:solidFill>
              </a:rPr>
              <a:t> </a:t>
            </a:r>
          </a:p>
        </p:txBody>
      </p:sp>
    </p:spTree>
    <p:extLst>
      <p:ext uri="{BB962C8B-B14F-4D97-AF65-F5344CB8AC3E}">
        <p14:creationId xmlns:p14="http://schemas.microsoft.com/office/powerpoint/2010/main" val="406521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A5A27538-F50C-4C0A-9938-0DE3C7EFE74E}"/>
              </a:ext>
            </a:extLst>
          </p:cNvPr>
          <p:cNvSpPr/>
          <p:nvPr/>
        </p:nvSpPr>
        <p:spPr>
          <a:xfrm>
            <a:off x="203200" y="415719"/>
            <a:ext cx="11373282" cy="4647426"/>
          </a:xfrm>
          <a:prstGeom prst="rect">
            <a:avLst/>
          </a:prstGeom>
        </p:spPr>
        <p:txBody>
          <a:bodyPr wrap="square">
            <a:spAutoFit/>
          </a:bodyPr>
          <a:lstStyle/>
          <a:p>
            <a:pPr lvl="0"/>
            <a:r>
              <a:rPr lang="en-US" b="1" i="1" dirty="0">
                <a:solidFill>
                  <a:prstClr val="black"/>
                </a:solidFill>
              </a:rPr>
              <a:t>Jesus: A Cause of Division. </a:t>
            </a:r>
          </a:p>
          <a:p>
            <a:pPr lvl="0"/>
            <a:r>
              <a:rPr lang="en-US" sz="2000" b="1" dirty="0">
                <a:solidFill>
                  <a:prstClr val="black"/>
                </a:solidFill>
              </a:rPr>
              <a:t>34</a:t>
            </a:r>
            <a:r>
              <a:rPr lang="en-US" sz="2000" b="1" baseline="30000" dirty="0">
                <a:solidFill>
                  <a:prstClr val="black"/>
                </a:solidFill>
                <a:hlinkClick r:id="rId2">
                  <a:extLst>
                    <a:ext uri="{A12FA001-AC4F-418D-AE19-62706E023703}">
                      <ahyp:hlinkClr xmlns:ahyp="http://schemas.microsoft.com/office/drawing/2018/hyperlinkcolor" val="tx"/>
                    </a:ext>
                  </a:extLst>
                </a:hlinkClick>
              </a:rPr>
              <a:t>t</a:t>
            </a:r>
            <a:r>
              <a:rPr lang="en-US" sz="2000" dirty="0">
                <a:solidFill>
                  <a:prstClr val="black"/>
                </a:solidFill>
              </a:rPr>
              <a:t> “Do not think that I have come to bring peace upon the earth. I have come to bring not peace but the sword. </a:t>
            </a:r>
            <a:r>
              <a:rPr lang="en-US" sz="2000" b="1" dirty="0">
                <a:solidFill>
                  <a:prstClr val="black"/>
                </a:solidFill>
              </a:rPr>
              <a:t>35</a:t>
            </a:r>
            <a:r>
              <a:rPr lang="en-US" sz="2000" dirty="0">
                <a:solidFill>
                  <a:prstClr val="black"/>
                </a:solidFill>
              </a:rPr>
              <a:t>For I have come to set a man ‘against his father,</a:t>
            </a:r>
          </a:p>
          <a:p>
            <a:pPr lvl="0"/>
            <a:r>
              <a:rPr lang="en-US" sz="2000" dirty="0">
                <a:solidFill>
                  <a:prstClr val="black"/>
                </a:solidFill>
              </a:rPr>
              <a:t>a daughter against her mother,</a:t>
            </a:r>
          </a:p>
          <a:p>
            <a:pPr lvl="0"/>
            <a:r>
              <a:rPr lang="en-US" sz="2000" dirty="0">
                <a:solidFill>
                  <a:prstClr val="black"/>
                </a:solidFill>
              </a:rPr>
              <a:t>and a daughter-in-law against her mother-in-law;</a:t>
            </a:r>
          </a:p>
          <a:p>
            <a:pPr lvl="0"/>
            <a:r>
              <a:rPr lang="en-US" sz="2000" b="1" dirty="0">
                <a:solidFill>
                  <a:prstClr val="black"/>
                </a:solidFill>
              </a:rPr>
              <a:t>36</a:t>
            </a:r>
            <a:r>
              <a:rPr lang="en-US" sz="2000" dirty="0">
                <a:solidFill>
                  <a:prstClr val="black"/>
                </a:solidFill>
              </a:rPr>
              <a:t>and one’s enemies will be those of his household.’</a:t>
            </a:r>
          </a:p>
          <a:p>
            <a:pPr lvl="0"/>
            <a:r>
              <a:rPr lang="en-US" b="1" i="1" dirty="0">
                <a:solidFill>
                  <a:prstClr val="black"/>
                </a:solidFill>
              </a:rPr>
              <a:t>The Conditions of Discipleship. </a:t>
            </a:r>
          </a:p>
          <a:p>
            <a:pPr lvl="0"/>
            <a:r>
              <a:rPr lang="en-US" sz="2000" b="1" dirty="0">
                <a:solidFill>
                  <a:prstClr val="black"/>
                </a:solidFill>
              </a:rPr>
              <a:t>37</a:t>
            </a:r>
            <a:r>
              <a:rPr lang="en-US" sz="2000" b="1" baseline="30000" dirty="0">
                <a:solidFill>
                  <a:prstClr val="black"/>
                </a:solidFill>
                <a:hlinkClick r:id="rId3">
                  <a:extLst>
                    <a:ext uri="{A12FA001-AC4F-418D-AE19-62706E023703}">
                      <ahyp:hlinkClr xmlns:ahyp="http://schemas.microsoft.com/office/drawing/2018/hyperlinkcolor" val="tx"/>
                    </a:ext>
                  </a:extLst>
                </a:hlinkClick>
              </a:rPr>
              <a:t>u</a:t>
            </a:r>
            <a:r>
              <a:rPr lang="en-US" sz="2000" dirty="0">
                <a:solidFill>
                  <a:prstClr val="black"/>
                </a:solidFill>
              </a:rPr>
              <a:t> “Whoever loves father or mother more than me is not worthy of me, and whoever loves son or daughter more than me is not worthy of me; </a:t>
            </a:r>
            <a:r>
              <a:rPr lang="en-US" sz="2000" b="1" dirty="0">
                <a:solidFill>
                  <a:prstClr val="black"/>
                </a:solidFill>
              </a:rPr>
              <a:t>38</a:t>
            </a:r>
            <a:r>
              <a:rPr lang="en-US" sz="2000" dirty="0">
                <a:solidFill>
                  <a:prstClr val="black"/>
                </a:solidFill>
              </a:rPr>
              <a:t>and whoever does not take up his cross</a:t>
            </a:r>
            <a:r>
              <a:rPr lang="en-US" sz="2000" b="1" baseline="30000" dirty="0">
                <a:solidFill>
                  <a:prstClr val="black"/>
                </a:solidFill>
                <a:hlinkClick r:id="rId4">
                  <a:extLst>
                    <a:ext uri="{A12FA001-AC4F-418D-AE19-62706E023703}">
                      <ahyp:hlinkClr xmlns:ahyp="http://schemas.microsoft.com/office/drawing/2018/hyperlinkcolor" val="tx"/>
                    </a:ext>
                  </a:extLst>
                </a:hlinkClick>
              </a:rPr>
              <a:t>*</a:t>
            </a:r>
            <a:r>
              <a:rPr lang="en-US" sz="2000" dirty="0">
                <a:solidFill>
                  <a:prstClr val="black"/>
                </a:solidFill>
              </a:rPr>
              <a:t> and follow after me is not worthy of me. </a:t>
            </a:r>
            <a:r>
              <a:rPr lang="en-US" sz="2000" b="1" dirty="0">
                <a:solidFill>
                  <a:prstClr val="black"/>
                </a:solidFill>
              </a:rPr>
              <a:t>39</a:t>
            </a:r>
            <a:r>
              <a:rPr lang="en-US" sz="2000" b="1" baseline="30000" dirty="0">
                <a:solidFill>
                  <a:prstClr val="black"/>
                </a:solidFill>
                <a:hlinkClick r:id="rId5">
                  <a:extLst>
                    <a:ext uri="{A12FA001-AC4F-418D-AE19-62706E023703}">
                      <ahyp:hlinkClr xmlns:ahyp="http://schemas.microsoft.com/office/drawing/2018/hyperlinkcolor" val="tx"/>
                    </a:ext>
                  </a:extLst>
                </a:hlinkClick>
              </a:rPr>
              <a:t>*</a:t>
            </a:r>
            <a:r>
              <a:rPr lang="en-US" sz="2000" dirty="0">
                <a:solidFill>
                  <a:prstClr val="black"/>
                </a:solidFill>
              </a:rPr>
              <a:t> </a:t>
            </a:r>
            <a:r>
              <a:rPr lang="en-US" sz="2000" b="1" baseline="30000" dirty="0">
                <a:solidFill>
                  <a:prstClr val="black"/>
                </a:solidFill>
                <a:hlinkClick r:id="rId6">
                  <a:extLst>
                    <a:ext uri="{A12FA001-AC4F-418D-AE19-62706E023703}">
                      <ahyp:hlinkClr xmlns:ahyp="http://schemas.microsoft.com/office/drawing/2018/hyperlinkcolor" val="tx"/>
                    </a:ext>
                  </a:extLst>
                </a:hlinkClick>
              </a:rPr>
              <a:t>v</a:t>
            </a:r>
            <a:r>
              <a:rPr lang="en-US" sz="2000" dirty="0">
                <a:solidFill>
                  <a:prstClr val="black"/>
                </a:solidFill>
              </a:rPr>
              <a:t> Whoever finds his life will lose it, and whoever loses his life for my sake will find it. </a:t>
            </a:r>
          </a:p>
          <a:p>
            <a:pPr lvl="0"/>
            <a:r>
              <a:rPr lang="en-US" sz="2000" b="1" dirty="0">
                <a:solidFill>
                  <a:prstClr val="black"/>
                </a:solidFill>
              </a:rPr>
              <a:t>40</a:t>
            </a:r>
            <a:r>
              <a:rPr lang="en-US" sz="2000" dirty="0">
                <a:solidFill>
                  <a:prstClr val="black"/>
                </a:solidFill>
              </a:rPr>
              <a:t>“Whoever receives you receives me,</a:t>
            </a:r>
            <a:r>
              <a:rPr lang="en-US" sz="2000" b="1" baseline="30000" dirty="0">
                <a:solidFill>
                  <a:prstClr val="black"/>
                </a:solidFill>
                <a:hlinkClick r:id="rId7">
                  <a:extLst>
                    <a:ext uri="{A12FA001-AC4F-418D-AE19-62706E023703}">
                      <ahyp:hlinkClr xmlns:ahyp="http://schemas.microsoft.com/office/drawing/2018/hyperlinkcolor" val="tx"/>
                    </a:ext>
                  </a:extLst>
                </a:hlinkClick>
              </a:rPr>
              <a:t>*</a:t>
            </a:r>
            <a:r>
              <a:rPr lang="en-US" sz="2000" dirty="0">
                <a:solidFill>
                  <a:prstClr val="black"/>
                </a:solidFill>
              </a:rPr>
              <a:t> and whoever receives me receives the one who sent </a:t>
            </a:r>
            <a:r>
              <a:rPr lang="en-US" sz="2000" dirty="0" err="1">
                <a:solidFill>
                  <a:prstClr val="black"/>
                </a:solidFill>
              </a:rPr>
              <a:t>me.</a:t>
            </a:r>
            <a:r>
              <a:rPr lang="en-US" sz="2000" b="1" baseline="30000" dirty="0" err="1">
                <a:solidFill>
                  <a:prstClr val="black"/>
                </a:solidFill>
                <a:hlinkClick r:id="rId8">
                  <a:extLst>
                    <a:ext uri="{A12FA001-AC4F-418D-AE19-62706E023703}">
                      <ahyp:hlinkClr xmlns:ahyp="http://schemas.microsoft.com/office/drawing/2018/hyperlinkcolor" val="tx"/>
                    </a:ext>
                  </a:extLst>
                </a:hlinkClick>
              </a:rPr>
              <a:t>w</a:t>
            </a:r>
            <a:r>
              <a:rPr lang="en-US" sz="2000" dirty="0">
                <a:solidFill>
                  <a:prstClr val="black"/>
                </a:solidFill>
              </a:rPr>
              <a:t> </a:t>
            </a:r>
            <a:r>
              <a:rPr lang="en-US" sz="2000" b="1" dirty="0">
                <a:solidFill>
                  <a:prstClr val="black"/>
                </a:solidFill>
              </a:rPr>
              <a:t>41</a:t>
            </a:r>
            <a:r>
              <a:rPr lang="en-US" sz="2000" b="1" baseline="30000" dirty="0">
                <a:solidFill>
                  <a:prstClr val="black"/>
                </a:solidFill>
                <a:hlinkClick r:id="rId9">
                  <a:extLst>
                    <a:ext uri="{A12FA001-AC4F-418D-AE19-62706E023703}">
                      <ahyp:hlinkClr xmlns:ahyp="http://schemas.microsoft.com/office/drawing/2018/hyperlinkcolor" val="tx"/>
                    </a:ext>
                  </a:extLst>
                </a:hlinkClick>
              </a:rPr>
              <a:t>*</a:t>
            </a:r>
            <a:r>
              <a:rPr lang="en-US" sz="2000" dirty="0">
                <a:solidFill>
                  <a:prstClr val="black"/>
                </a:solidFill>
              </a:rPr>
              <a:t> Whoever receives a prophet because he is a prophet will receive a prophet’s reward, and whoever receives a righteous man because he is righteous will receive a righteous man’s reward. </a:t>
            </a:r>
            <a:r>
              <a:rPr lang="en-US" sz="2000" b="1" dirty="0">
                <a:solidFill>
                  <a:prstClr val="black"/>
                </a:solidFill>
              </a:rPr>
              <a:t>42</a:t>
            </a:r>
            <a:r>
              <a:rPr lang="en-US" sz="2000" dirty="0">
                <a:solidFill>
                  <a:prstClr val="black"/>
                </a:solidFill>
              </a:rPr>
              <a:t>And whoever gives only a cup of cold water to one of these little ones to drink because he is a disciple—amen, I say to you, he will surely not lose his </a:t>
            </a:r>
            <a:r>
              <a:rPr lang="en-US" sz="2000" dirty="0" err="1">
                <a:solidFill>
                  <a:prstClr val="black"/>
                </a:solidFill>
              </a:rPr>
              <a:t>reward.”</a:t>
            </a:r>
            <a:r>
              <a:rPr lang="en-US" sz="2000" b="1" baseline="30000" dirty="0" err="1">
                <a:solidFill>
                  <a:prstClr val="black"/>
                </a:solidFill>
                <a:hlinkClick r:id="rId10">
                  <a:extLst>
                    <a:ext uri="{A12FA001-AC4F-418D-AE19-62706E023703}">
                      <ahyp:hlinkClr xmlns:ahyp="http://schemas.microsoft.com/office/drawing/2018/hyperlinkcolor" val="tx"/>
                    </a:ext>
                  </a:extLst>
                </a:hlinkClick>
              </a:rPr>
              <a:t>x</a:t>
            </a:r>
            <a:endParaRPr lang="en-US" sz="2000" dirty="0">
              <a:solidFill>
                <a:prstClr val="black"/>
              </a:solidFill>
            </a:endParaRPr>
          </a:p>
        </p:txBody>
      </p:sp>
    </p:spTree>
    <p:extLst>
      <p:ext uri="{BB962C8B-B14F-4D97-AF65-F5344CB8AC3E}">
        <p14:creationId xmlns:p14="http://schemas.microsoft.com/office/powerpoint/2010/main" val="4109647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EA13582D-CC0E-49CE-A7E0-388BB8C02730}"/>
              </a:ext>
            </a:extLst>
          </p:cNvPr>
          <p:cNvSpPr/>
          <p:nvPr/>
        </p:nvSpPr>
        <p:spPr>
          <a:xfrm>
            <a:off x="1" y="0"/>
            <a:ext cx="12311742" cy="6124754"/>
          </a:xfrm>
          <a:prstGeom prst="rect">
            <a:avLst/>
          </a:prstGeom>
        </p:spPr>
        <p:txBody>
          <a:bodyPr wrap="square">
            <a:spAutoFit/>
          </a:bodyPr>
          <a:lstStyle/>
          <a:p>
            <a:r>
              <a:rPr lang="es-ES" sz="3200" i="1" dirty="0" err="1">
                <a:latin typeface="Arial" panose="020B0604020202020204" pitchFamily="34" charset="0"/>
                <a:cs typeface="Arial" panose="020B0604020202020204" pitchFamily="34" charset="0"/>
              </a:rPr>
              <a:t>Chapter</a:t>
            </a:r>
            <a:r>
              <a:rPr lang="es-ES" sz="3200" i="1" dirty="0">
                <a:latin typeface="Arial" panose="020B0604020202020204" pitchFamily="34" charset="0"/>
                <a:cs typeface="Arial" panose="020B0604020202020204" pitchFamily="34" charset="0"/>
              </a:rPr>
              <a:t> 11</a:t>
            </a:r>
          </a:p>
          <a:p>
            <a:r>
              <a:rPr lang="en-US" sz="2000" b="1" u="sng" dirty="0"/>
              <a:t>1</a:t>
            </a:r>
            <a:r>
              <a:rPr lang="en-US" sz="2000" dirty="0"/>
              <a:t>When Jesus finished giving these commands to his twelve disciples,</a:t>
            </a:r>
            <a:r>
              <a:rPr lang="en-US" sz="2000" b="1" baseline="30000" dirty="0">
                <a:hlinkClick r:id="rId2"/>
              </a:rPr>
              <a:t>*</a:t>
            </a:r>
            <a:r>
              <a:rPr lang="en-US" sz="2000" dirty="0"/>
              <a:t> he went away from that place to teach and to preach in their towns. </a:t>
            </a:r>
          </a:p>
          <a:p>
            <a:r>
              <a:rPr lang="en-US" sz="2000" dirty="0"/>
              <a:t> </a:t>
            </a:r>
            <a:r>
              <a:rPr lang="en-US" b="1" i="1" dirty="0">
                <a:solidFill>
                  <a:prstClr val="black"/>
                </a:solidFill>
              </a:rPr>
              <a:t>The Messengers from John the Baptist. </a:t>
            </a:r>
          </a:p>
          <a:p>
            <a:r>
              <a:rPr lang="en-US" sz="2000" b="1" dirty="0"/>
              <a:t>2</a:t>
            </a:r>
            <a:r>
              <a:rPr lang="en-US" sz="2000" b="1" baseline="30000" dirty="0">
                <a:hlinkClick r:id="rId3"/>
              </a:rPr>
              <a:t>*</a:t>
            </a:r>
            <a:r>
              <a:rPr lang="en-US" sz="2000" dirty="0"/>
              <a:t> </a:t>
            </a:r>
            <a:r>
              <a:rPr lang="en-US" sz="2000" b="1" baseline="30000" dirty="0">
                <a:hlinkClick r:id="rId4"/>
              </a:rPr>
              <a:t>a</a:t>
            </a:r>
            <a:r>
              <a:rPr lang="en-US" sz="2000" dirty="0"/>
              <a:t> When John heard in prison</a:t>
            </a:r>
            <a:r>
              <a:rPr lang="en-US" sz="2000" b="1" baseline="30000" dirty="0">
                <a:hlinkClick r:id="rId5"/>
              </a:rPr>
              <a:t>*</a:t>
            </a:r>
            <a:r>
              <a:rPr lang="en-US" sz="2000" dirty="0"/>
              <a:t> of the works of the Messiah, he sent his disciples to him </a:t>
            </a:r>
            <a:r>
              <a:rPr lang="en-US" sz="2000" b="1" u="sng" dirty="0"/>
              <a:t>3</a:t>
            </a:r>
            <a:r>
              <a:rPr lang="en-US" sz="2000" b="1" baseline="30000" dirty="0">
                <a:hlinkClick r:id="rId6"/>
              </a:rPr>
              <a:t>*</a:t>
            </a:r>
            <a:r>
              <a:rPr lang="en-US" sz="2000" dirty="0"/>
              <a:t> with this question, “Are you the one who is to come, or should we look for another?” </a:t>
            </a:r>
            <a:r>
              <a:rPr lang="en-US" sz="2000" b="1" u="sng" dirty="0"/>
              <a:t>4</a:t>
            </a:r>
            <a:r>
              <a:rPr lang="en-US" sz="2000" u="sng" dirty="0"/>
              <a:t>Jesus said to them in reply, “Go and tell John what you hear and see: </a:t>
            </a:r>
            <a:r>
              <a:rPr lang="en-US" sz="2000" b="1" u="sng" dirty="0"/>
              <a:t>5</a:t>
            </a:r>
            <a:r>
              <a:rPr lang="en-US" sz="2000" b="1" baseline="30000" dirty="0">
                <a:hlinkClick r:id="rId7"/>
              </a:rPr>
              <a:t>*</a:t>
            </a:r>
            <a:r>
              <a:rPr lang="en-US" sz="2000" dirty="0"/>
              <a:t> the blind regain their sight, the lame walk, lepers are cleansed, the deaf hear, the dead are raised, and the poor have the good news proclaimed to </a:t>
            </a:r>
            <a:r>
              <a:rPr lang="en-US" sz="2000" dirty="0" err="1"/>
              <a:t>them.</a:t>
            </a:r>
            <a:r>
              <a:rPr lang="en-US" sz="2000" b="1" baseline="30000" dirty="0" err="1">
                <a:hlinkClick r:id="rId8"/>
              </a:rPr>
              <a:t>b</a:t>
            </a:r>
            <a:r>
              <a:rPr lang="en-US" sz="2000" dirty="0"/>
              <a:t> </a:t>
            </a:r>
            <a:r>
              <a:rPr lang="en-US" sz="2000" b="1" dirty="0"/>
              <a:t>6</a:t>
            </a:r>
            <a:r>
              <a:rPr lang="en-US" sz="2000" dirty="0"/>
              <a:t>And blessed is the one who takes no offense at me.” </a:t>
            </a:r>
          </a:p>
          <a:p>
            <a:r>
              <a:rPr lang="en-US" sz="2000" dirty="0"/>
              <a:t> </a:t>
            </a:r>
            <a:r>
              <a:rPr lang="en-US" b="1" i="1" dirty="0">
                <a:solidFill>
                  <a:prstClr val="black"/>
                </a:solidFill>
              </a:rPr>
              <a:t>Jesus’ Testimony to John.</a:t>
            </a:r>
            <a:r>
              <a:rPr lang="en-US" b="1" i="1" dirty="0">
                <a:solidFill>
                  <a:prstClr val="black"/>
                </a:solidFill>
                <a:hlinkClick r:id="rId9">
                  <a:extLst>
                    <a:ext uri="{A12FA001-AC4F-418D-AE19-62706E023703}">
                      <ahyp:hlinkClr xmlns:ahyp="http://schemas.microsoft.com/office/drawing/2018/hyperlinkcolor" val="tx"/>
                    </a:ext>
                  </a:extLst>
                </a:hlinkClick>
              </a:rPr>
              <a:t>*</a:t>
            </a:r>
            <a:r>
              <a:rPr lang="en-US" b="1" i="1" dirty="0">
                <a:solidFill>
                  <a:prstClr val="black"/>
                </a:solidFill>
              </a:rPr>
              <a:t> </a:t>
            </a:r>
          </a:p>
          <a:p>
            <a:r>
              <a:rPr lang="en-US" sz="2000" b="1" dirty="0"/>
              <a:t>7</a:t>
            </a:r>
            <a:r>
              <a:rPr lang="en-US" sz="2000" dirty="0"/>
              <a:t>As they were going off, Jesus began to speak to the crowds about John, “What did you go out to the desert to see? A reed swayed by the </a:t>
            </a:r>
            <a:r>
              <a:rPr lang="en-US" sz="2000" dirty="0" err="1"/>
              <a:t>wind?</a:t>
            </a:r>
            <a:r>
              <a:rPr lang="en-US" sz="2000" b="1" baseline="30000" dirty="0" err="1">
                <a:hlinkClick r:id="rId10"/>
              </a:rPr>
              <a:t>c</a:t>
            </a:r>
            <a:r>
              <a:rPr lang="en-US" sz="2000" dirty="0"/>
              <a:t> </a:t>
            </a:r>
            <a:r>
              <a:rPr lang="en-US" sz="2000" b="1" u="sng" dirty="0"/>
              <a:t>8</a:t>
            </a:r>
            <a:r>
              <a:rPr lang="en-US" sz="2000" u="sng" dirty="0"/>
              <a:t>Then what did you go out to see? Someone dressed in fine clothing? Those who wear fine clothing are in royal palaces. </a:t>
            </a:r>
            <a:r>
              <a:rPr lang="en-US" sz="2000" b="1" u="sng" dirty="0"/>
              <a:t>9</a:t>
            </a:r>
            <a:r>
              <a:rPr lang="en-US" sz="2000" u="sng" dirty="0"/>
              <a:t>Then why did you go out? To see a prophet?</a:t>
            </a:r>
            <a:r>
              <a:rPr lang="en-US" sz="2000" b="1" baseline="30000" dirty="0">
                <a:hlinkClick r:id="rId11"/>
              </a:rPr>
              <a:t>*</a:t>
            </a:r>
            <a:r>
              <a:rPr lang="en-US" sz="2000" dirty="0"/>
              <a:t> Yes, I tell you, and more than a prophet. </a:t>
            </a:r>
            <a:r>
              <a:rPr lang="en-US" sz="2000" b="1" dirty="0"/>
              <a:t>10</a:t>
            </a:r>
            <a:r>
              <a:rPr lang="en-US" sz="2000" dirty="0"/>
              <a:t>This is the one about whom it is written: </a:t>
            </a:r>
          </a:p>
          <a:p>
            <a:r>
              <a:rPr lang="en-US" sz="2000" dirty="0"/>
              <a:t>‘Behold, I am sending my messenger ahead of you;</a:t>
            </a:r>
          </a:p>
          <a:p>
            <a:r>
              <a:rPr lang="en-US" sz="2000" u="sng" dirty="0"/>
              <a:t>he will prepare your way before </a:t>
            </a:r>
            <a:r>
              <a:rPr lang="en-US" sz="2000" u="sng" dirty="0" err="1"/>
              <a:t>you.’</a:t>
            </a:r>
            <a:r>
              <a:rPr lang="en-US" sz="2000" b="1" baseline="30000" dirty="0" err="1">
                <a:hlinkClick r:id="rId12"/>
              </a:rPr>
              <a:t>d</a:t>
            </a:r>
            <a:endParaRPr lang="en-US" sz="2000" dirty="0"/>
          </a:p>
          <a:p>
            <a:r>
              <a:rPr lang="en-US" sz="2000" b="1" u="sng" dirty="0"/>
              <a:t>11</a:t>
            </a:r>
            <a:r>
              <a:rPr lang="en-US" sz="2000" dirty="0"/>
              <a:t>Amen, I say to you, among those born of women there has been none greater than John the Baptist; yet the least in the kingdom of heaven is greater than he.</a:t>
            </a:r>
            <a:r>
              <a:rPr lang="en-US" sz="2000" b="1" baseline="30000" dirty="0">
                <a:hlinkClick r:id="rId13"/>
              </a:rPr>
              <a:t>*</a:t>
            </a:r>
            <a:r>
              <a:rPr lang="en-US" sz="2000" dirty="0"/>
              <a:t> </a:t>
            </a:r>
            <a:r>
              <a:rPr lang="en-US" sz="2000" b="1" u="sng" dirty="0"/>
              <a:t>12</a:t>
            </a:r>
            <a:r>
              <a:rPr lang="en-US" sz="2000" u="sng" dirty="0"/>
              <a:t>From the days of John the Baptist until now, the kingdom of heaven suffers violence,</a:t>
            </a:r>
            <a:r>
              <a:rPr lang="en-US" sz="2000" b="1" baseline="30000" dirty="0">
                <a:hlinkClick r:id="rId14"/>
              </a:rPr>
              <a:t>*</a:t>
            </a:r>
            <a:r>
              <a:rPr lang="en-US" sz="2000" dirty="0"/>
              <a:t> and the violent are taking it by </a:t>
            </a:r>
            <a:r>
              <a:rPr lang="en-US" sz="2000" dirty="0" err="1"/>
              <a:t>force.</a:t>
            </a:r>
            <a:r>
              <a:rPr lang="en-US" sz="2000" b="1" baseline="30000" dirty="0" err="1">
                <a:hlinkClick r:id="rId15"/>
              </a:rPr>
              <a:t>e</a:t>
            </a:r>
            <a:r>
              <a:rPr lang="en-US" sz="2000" dirty="0"/>
              <a:t> </a:t>
            </a:r>
            <a:r>
              <a:rPr lang="en-US" sz="2000" b="1" u="sng" dirty="0"/>
              <a:t>13</a:t>
            </a:r>
            <a:r>
              <a:rPr lang="en-US" sz="2000" u="sng" dirty="0"/>
              <a:t>All the prophets and the law</a:t>
            </a:r>
            <a:r>
              <a:rPr lang="en-US" sz="2000" b="1" baseline="30000" dirty="0">
                <a:hlinkClick r:id="rId16"/>
              </a:rPr>
              <a:t>*</a:t>
            </a:r>
            <a:r>
              <a:rPr lang="en-US" sz="2000" dirty="0"/>
              <a:t> prophesied up to the time of John. </a:t>
            </a:r>
            <a:r>
              <a:rPr lang="en-US" sz="2000" b="1" u="sng" dirty="0"/>
              <a:t>14</a:t>
            </a:r>
            <a:r>
              <a:rPr lang="en-US" sz="2000" u="sng" dirty="0"/>
              <a:t>And if you are willing to accept it, he is Elijah, the one who is to </a:t>
            </a:r>
            <a:r>
              <a:rPr lang="en-US" sz="2000" u="sng" dirty="0" err="1"/>
              <a:t>come.</a:t>
            </a:r>
            <a:r>
              <a:rPr lang="en-US" sz="2000" b="1" baseline="30000" dirty="0" err="1">
                <a:hlinkClick r:id="rId17"/>
              </a:rPr>
              <a:t>f</a:t>
            </a:r>
            <a:r>
              <a:rPr lang="en-US" sz="2000" dirty="0"/>
              <a:t> </a:t>
            </a:r>
            <a:r>
              <a:rPr lang="en-US" sz="2000" b="1" dirty="0"/>
              <a:t>15</a:t>
            </a:r>
            <a:r>
              <a:rPr lang="en-US" sz="2000" dirty="0"/>
              <a:t>Whoever has ears ought to hear. </a:t>
            </a:r>
            <a:endParaRPr lang="es-E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712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9E3B260-E5F8-4469-906B-5D18E3A7FA57}"/>
              </a:ext>
            </a:extLst>
          </p:cNvPr>
          <p:cNvSpPr/>
          <p:nvPr/>
        </p:nvSpPr>
        <p:spPr>
          <a:xfrm>
            <a:off x="0" y="-1"/>
            <a:ext cx="12192000" cy="6863417"/>
          </a:xfrm>
          <a:prstGeom prst="rect">
            <a:avLst/>
          </a:prstGeom>
        </p:spPr>
        <p:txBody>
          <a:bodyPr wrap="square">
            <a:spAutoFit/>
          </a:bodyPr>
          <a:lstStyle/>
          <a:p>
            <a:r>
              <a:rPr lang="en-US" sz="2000" dirty="0"/>
              <a:t>16g “To what shall I compare this generation?* It is like children who sit in marketplaces and call to one another, 17‘We played the flute for you, but you did not dance, we sang a dirge but you did not mourn.’ 18For John came neither eating nor drinking, and they said, ‘He is possessed by a </a:t>
            </a:r>
            <a:r>
              <a:rPr lang="en-US" sz="2000" dirty="0" err="1"/>
              <a:t>demon.’h</a:t>
            </a:r>
            <a:r>
              <a:rPr lang="en-US" sz="2000" dirty="0"/>
              <a:t> 19The Son of Man came eating and drinking and they said, ‘Look, he is a glutton and a drunkard, a friend of tax collectors and sinners.’ But wisdom is vindicated by her </a:t>
            </a:r>
            <a:r>
              <a:rPr lang="en-US" sz="2000" dirty="0" err="1"/>
              <a:t>works.”i</a:t>
            </a:r>
            <a:r>
              <a:rPr lang="en-US" sz="2000" dirty="0"/>
              <a:t> </a:t>
            </a:r>
          </a:p>
          <a:p>
            <a:r>
              <a:rPr lang="en-US" b="1" i="1" dirty="0">
                <a:solidFill>
                  <a:prstClr val="black"/>
                </a:solidFill>
              </a:rPr>
              <a:t>Reproaches to Unrepentant Towns. </a:t>
            </a:r>
          </a:p>
          <a:p>
            <a:r>
              <a:rPr lang="en-US" sz="2000" dirty="0"/>
              <a:t>20j Then he began to reproach the towns where most of his mighty deeds had been done, since they had not repented. 21“Woe to you, </a:t>
            </a:r>
            <a:r>
              <a:rPr lang="en-US" sz="2000" dirty="0" err="1"/>
              <a:t>Chorazin</a:t>
            </a:r>
            <a:r>
              <a:rPr lang="en-US" sz="2000" dirty="0"/>
              <a:t>! Woe to you, Bethsaida! For if the mighty deeds done in your midst had been done in </a:t>
            </a:r>
            <a:r>
              <a:rPr lang="en-US" sz="2000" dirty="0" err="1"/>
              <a:t>Tyre</a:t>
            </a:r>
            <a:r>
              <a:rPr lang="en-US" sz="2000" dirty="0"/>
              <a:t> and Sidon,* they would long ago have repented in sackcloth and </a:t>
            </a:r>
            <a:r>
              <a:rPr lang="en-US" sz="2000" dirty="0" err="1"/>
              <a:t>ashes.k</a:t>
            </a:r>
            <a:r>
              <a:rPr lang="en-US" sz="2000" dirty="0"/>
              <a:t> 22But I tell you, it will be more tolerable for </a:t>
            </a:r>
            <a:r>
              <a:rPr lang="en-US" sz="2000" dirty="0" err="1"/>
              <a:t>Tyre</a:t>
            </a:r>
            <a:r>
              <a:rPr lang="en-US" sz="2000" dirty="0"/>
              <a:t> and Sidon on the day of judgment than for you. 23* And as for you, Capernaum: </a:t>
            </a:r>
          </a:p>
          <a:p>
            <a:r>
              <a:rPr lang="en-US" sz="2000" dirty="0"/>
              <a:t>‘Will you be exalted to </a:t>
            </a:r>
            <a:r>
              <a:rPr lang="en-US" sz="2000" dirty="0" err="1"/>
              <a:t>heaven?l</a:t>
            </a:r>
            <a:r>
              <a:rPr lang="en-US" sz="2000" dirty="0"/>
              <a:t> You will go down to the netherworld.’</a:t>
            </a:r>
          </a:p>
          <a:p>
            <a:r>
              <a:rPr lang="en-US" sz="2000" dirty="0"/>
              <a:t>For if the mighty deeds done in your midst had been done in Sodom, it would have remained until this day. 24But I tell you, it will be more tolerable for the land of Sodom on the day of judgment than for </a:t>
            </a:r>
            <a:r>
              <a:rPr lang="en-US" sz="2000" dirty="0" err="1"/>
              <a:t>you.”m</a:t>
            </a:r>
            <a:r>
              <a:rPr lang="en-US" sz="2000" dirty="0"/>
              <a:t> </a:t>
            </a:r>
          </a:p>
          <a:p>
            <a:r>
              <a:rPr lang="en-US" b="1" i="1" dirty="0">
                <a:solidFill>
                  <a:prstClr val="black"/>
                </a:solidFill>
              </a:rPr>
              <a:t>The Praise of the Father. </a:t>
            </a:r>
          </a:p>
          <a:p>
            <a:r>
              <a:rPr lang="en-US" sz="2000" dirty="0"/>
              <a:t>25n At that time Jesus said in reply,* “I give praise to you, Father, Lord of heaven and earth, for although you have hidden these things from the wise and the learned you have revealed them to the childlike. 26Yes, Father, such has been your gracious will. 27All things have been handed over to me by my Father. No one knows the Son except the Father, and no one knows the Father except the Son and anyone to whom the Son wishes to reveal </a:t>
            </a:r>
            <a:r>
              <a:rPr lang="en-US" sz="2000" dirty="0" err="1"/>
              <a:t>him.o</a:t>
            </a:r>
            <a:r>
              <a:rPr lang="en-US" sz="2000" dirty="0"/>
              <a:t> </a:t>
            </a:r>
          </a:p>
          <a:p>
            <a:r>
              <a:rPr lang="en-US" b="1" i="1" dirty="0">
                <a:solidFill>
                  <a:prstClr val="black"/>
                </a:solidFill>
              </a:rPr>
              <a:t>The Gentle Mastery of Christ. </a:t>
            </a:r>
          </a:p>
          <a:p>
            <a:r>
              <a:rPr lang="en-US" sz="2000" dirty="0"/>
              <a:t>28* “Come to me, all you who labor and are burdened,* and I will give you rest. 29* p Take my yoke upon you and learn from me, for I am meek and humble of heart; and you will find rest for yourselves. 30For my yoke is easy, and my burden light.” </a:t>
            </a:r>
          </a:p>
        </p:txBody>
      </p:sp>
    </p:spTree>
    <p:extLst>
      <p:ext uri="{BB962C8B-B14F-4D97-AF65-F5344CB8AC3E}">
        <p14:creationId xmlns:p14="http://schemas.microsoft.com/office/powerpoint/2010/main" val="75503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err="1">
                <a:solidFill>
                  <a:srgbClr val="FFFFFF"/>
                </a:solidFill>
                <a:latin typeface="+mj-lt"/>
                <a:ea typeface="+mj-ea"/>
                <a:cs typeface="+mj-cs"/>
              </a:rPr>
              <a:t>Titles</a:t>
            </a:r>
            <a:r>
              <a:rPr lang="es-US" sz="4000" b="1" kern="1200" dirty="0">
                <a:solidFill>
                  <a:srgbClr val="FFFFFF"/>
                </a:solidFill>
                <a:latin typeface="+mj-lt"/>
                <a:ea typeface="+mj-ea"/>
                <a:cs typeface="+mj-cs"/>
              </a:rPr>
              <a:t> Used</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514905" y="2753937"/>
            <a:ext cx="11203619"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000" b="1" dirty="0" err="1">
                <a:solidFill>
                  <a:srgbClr val="000000"/>
                </a:solidFill>
                <a:latin typeface="+mn-lt"/>
                <a:ea typeface="+mn-ea"/>
                <a:cs typeface="+mn-cs"/>
              </a:rPr>
              <a:t>Jesus</a:t>
            </a:r>
            <a:r>
              <a:rPr lang="es-US" sz="2000" b="1" dirty="0">
                <a:solidFill>
                  <a:srgbClr val="000000"/>
                </a:solidFill>
                <a:latin typeface="+mn-lt"/>
                <a:ea typeface="+mn-ea"/>
                <a:cs typeface="+mn-cs"/>
              </a:rPr>
              <a:t> Christ   </a:t>
            </a:r>
            <a:r>
              <a:rPr lang="es-US" sz="2000" b="1" dirty="0" err="1">
                <a:solidFill>
                  <a:srgbClr val="000000"/>
                </a:solidFill>
                <a:latin typeface="+mn-lt"/>
                <a:ea typeface="+mn-ea"/>
                <a:cs typeface="+mn-cs"/>
              </a:rPr>
              <a:t>or</a:t>
            </a:r>
            <a:r>
              <a:rPr lang="es-US" sz="2000" b="1" dirty="0">
                <a:solidFill>
                  <a:srgbClr val="000000"/>
                </a:solidFill>
                <a:latin typeface="+mn-lt"/>
                <a:ea typeface="+mn-ea"/>
                <a:cs typeface="+mn-cs"/>
              </a:rPr>
              <a:t>   Christ </a:t>
            </a:r>
            <a:r>
              <a:rPr lang="es-US" sz="2000" b="1" dirty="0" err="1">
                <a:solidFill>
                  <a:srgbClr val="000000"/>
                </a:solidFill>
                <a:latin typeface="+mn-lt"/>
                <a:ea typeface="+mn-ea"/>
                <a:cs typeface="+mn-cs"/>
              </a:rPr>
              <a:t>Jesus</a:t>
            </a:r>
            <a:endParaRPr lang="es-US" sz="2000" b="1" dirty="0">
              <a:solidFill>
                <a:srgbClr val="000000"/>
              </a:solidFill>
              <a:latin typeface="+mn-lt"/>
              <a:ea typeface="+mn-ea"/>
              <a:cs typeface="+mn-cs"/>
            </a:endParaRP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latin typeface="+mn-lt"/>
                <a:ea typeface="+mn-ea"/>
                <a:cs typeface="+mn-cs"/>
              </a:rPr>
              <a:t>Son of David</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latin typeface="+mn-lt"/>
                <a:ea typeface="+mn-ea"/>
                <a:cs typeface="+mn-cs"/>
              </a:rPr>
              <a:t>Son of Abraham</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latin typeface="+mn-lt"/>
                <a:ea typeface="+mn-ea"/>
                <a:cs typeface="+mn-cs"/>
              </a:rPr>
              <a:t>Messiah</a:t>
            </a:r>
          </a:p>
          <a:p>
            <a:pPr marL="1143000" indent="-228600" defTabSz="914400">
              <a:lnSpc>
                <a:spcPct val="90000"/>
              </a:lnSpc>
              <a:spcAft>
                <a:spcPts val="600"/>
              </a:spcAft>
              <a:buFont typeface="Arial" panose="020B0604020202020204" pitchFamily="34" charset="0"/>
              <a:buChar char="•"/>
            </a:pP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374578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E28C19BF-2D3E-489E-89F8-367C992F586D}"/>
              </a:ext>
            </a:extLst>
          </p:cNvPr>
          <p:cNvSpPr/>
          <p:nvPr/>
        </p:nvSpPr>
        <p:spPr>
          <a:xfrm>
            <a:off x="0" y="117693"/>
            <a:ext cx="12192000" cy="61247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Chapter</a:t>
            </a: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a:t>
            </a:r>
          </a:p>
          <a:p>
            <a:r>
              <a:rPr lang="en-US" b="1" i="1" dirty="0">
                <a:solidFill>
                  <a:prstClr val="black"/>
                </a:solidFill>
              </a:rPr>
              <a:t>Picking Grain on the Sabbath. </a:t>
            </a:r>
          </a:p>
          <a:p>
            <a:r>
              <a:rPr lang="en-US" sz="2000" b="1" dirty="0"/>
              <a:t>1</a:t>
            </a:r>
            <a:r>
              <a:rPr lang="en-US" sz="2000" b="1" baseline="30000" dirty="0">
                <a:hlinkClick r:id="rId2"/>
              </a:rPr>
              <a:t>*</a:t>
            </a:r>
            <a:r>
              <a:rPr lang="en-US" sz="2000" dirty="0"/>
              <a:t> At that time Jesus was going through a field of grain on the </a:t>
            </a:r>
            <a:r>
              <a:rPr lang="en-US" sz="2000" dirty="0" err="1"/>
              <a:t>sabbath.</a:t>
            </a:r>
            <a:r>
              <a:rPr lang="en-US" sz="2000" b="1" baseline="30000" dirty="0" err="1">
                <a:hlinkClick r:id="rId3"/>
              </a:rPr>
              <a:t>a</a:t>
            </a:r>
            <a:r>
              <a:rPr lang="en-US" sz="2000" dirty="0"/>
              <a:t> His disciples were hungry and began to pick the heads</a:t>
            </a:r>
            <a:r>
              <a:rPr lang="en-US" sz="2000" b="1" baseline="30000" dirty="0">
                <a:hlinkClick r:id="rId4"/>
              </a:rPr>
              <a:t>*</a:t>
            </a:r>
            <a:r>
              <a:rPr lang="en-US" sz="2000" dirty="0"/>
              <a:t> of grain and eat </a:t>
            </a:r>
            <a:r>
              <a:rPr lang="en-US" sz="2000" dirty="0" err="1"/>
              <a:t>them.</a:t>
            </a:r>
            <a:r>
              <a:rPr lang="en-US" sz="2000" b="1" baseline="30000" dirty="0" err="1">
                <a:hlinkClick r:id="rId5"/>
              </a:rPr>
              <a:t>b</a:t>
            </a:r>
            <a:r>
              <a:rPr lang="en-US" sz="2000" dirty="0"/>
              <a:t> </a:t>
            </a:r>
            <a:r>
              <a:rPr lang="en-US" sz="2000" b="1" u="sng" dirty="0"/>
              <a:t>2</a:t>
            </a:r>
            <a:r>
              <a:rPr lang="en-US" sz="2000" u="sng" dirty="0"/>
              <a:t>When the Pharisees saw this, they said to him, “See, your disciples are doing what is unlawful to do on the sabbath.” </a:t>
            </a:r>
            <a:r>
              <a:rPr lang="en-US" sz="2000" b="1" u="sng" dirty="0"/>
              <a:t>3</a:t>
            </a:r>
            <a:r>
              <a:rPr lang="en-US" sz="2000" u="sng" dirty="0"/>
              <a:t>He said to them,</a:t>
            </a:r>
            <a:r>
              <a:rPr lang="en-US" sz="2000" b="1" baseline="30000" dirty="0">
                <a:hlinkClick r:id="rId6"/>
              </a:rPr>
              <a:t>*</a:t>
            </a:r>
            <a:r>
              <a:rPr lang="en-US" sz="2000" dirty="0"/>
              <a:t> “Have you not read what </a:t>
            </a:r>
            <a:r>
              <a:rPr lang="en-US" sz="2000" dirty="0" err="1"/>
              <a:t>David</a:t>
            </a:r>
            <a:r>
              <a:rPr lang="en-US" sz="2000" b="1" baseline="30000" dirty="0" err="1">
                <a:hlinkClick r:id="rId7"/>
              </a:rPr>
              <a:t>c</a:t>
            </a:r>
            <a:r>
              <a:rPr lang="en-US" sz="2000" dirty="0"/>
              <a:t> did when he and his companions were hungry, </a:t>
            </a:r>
            <a:r>
              <a:rPr lang="en-US" sz="2000" b="1" u="sng" dirty="0"/>
              <a:t>4</a:t>
            </a:r>
            <a:r>
              <a:rPr lang="en-US" sz="2000" u="sng" dirty="0"/>
              <a:t>how he went into the house of God and ate the bread of </a:t>
            </a:r>
            <a:r>
              <a:rPr lang="en-US" sz="2000" u="sng" dirty="0" err="1"/>
              <a:t>offering,</a:t>
            </a:r>
            <a:r>
              <a:rPr lang="en-US" sz="2000" b="1" baseline="30000" dirty="0" err="1">
                <a:hlinkClick r:id="rId8"/>
              </a:rPr>
              <a:t>d</a:t>
            </a:r>
            <a:r>
              <a:rPr lang="en-US" sz="2000" dirty="0"/>
              <a:t> which neither he nor his companions but only the priests could lawfully eat? </a:t>
            </a:r>
            <a:r>
              <a:rPr lang="en-US" sz="2000" b="1" u="sng" dirty="0"/>
              <a:t>5</a:t>
            </a:r>
            <a:r>
              <a:rPr lang="en-US" sz="2000" b="1" baseline="30000" dirty="0">
                <a:hlinkClick r:id="rId9"/>
              </a:rPr>
              <a:t>*</a:t>
            </a:r>
            <a:r>
              <a:rPr lang="en-US" sz="2000" dirty="0"/>
              <a:t> Or have you not read in the law that on the sabbath the priests serving in the temple violate the sabbath and are </a:t>
            </a:r>
            <a:r>
              <a:rPr lang="en-US" sz="2000" dirty="0" err="1"/>
              <a:t>innocent?</a:t>
            </a:r>
            <a:r>
              <a:rPr lang="en-US" sz="2000" b="1" baseline="30000" dirty="0" err="1">
                <a:hlinkClick r:id="rId10"/>
              </a:rPr>
              <a:t>e</a:t>
            </a:r>
            <a:r>
              <a:rPr lang="en-US" sz="2000" dirty="0"/>
              <a:t> </a:t>
            </a:r>
            <a:r>
              <a:rPr lang="en-US" sz="2000" b="1" u="sng" dirty="0"/>
              <a:t>6</a:t>
            </a:r>
            <a:r>
              <a:rPr lang="en-US" sz="2000" u="sng" dirty="0"/>
              <a:t>I say to you, something greater than the temple is here. </a:t>
            </a:r>
            <a:r>
              <a:rPr lang="en-US" sz="2000" b="1" u="sng" dirty="0"/>
              <a:t>7</a:t>
            </a:r>
            <a:r>
              <a:rPr lang="en-US" sz="2000" b="1" baseline="30000" dirty="0">
                <a:hlinkClick r:id="rId11"/>
              </a:rPr>
              <a:t>*</a:t>
            </a:r>
            <a:r>
              <a:rPr lang="en-US" sz="2000" dirty="0"/>
              <a:t> If you knew what this meant, ‘I desire mercy, not </a:t>
            </a:r>
            <a:r>
              <a:rPr lang="en-US" sz="2000" dirty="0" err="1"/>
              <a:t>sacrifice,’</a:t>
            </a:r>
            <a:r>
              <a:rPr lang="en-US" sz="2000" b="1" baseline="30000" dirty="0" err="1">
                <a:hlinkClick r:id="rId12"/>
              </a:rPr>
              <a:t>f</a:t>
            </a:r>
            <a:r>
              <a:rPr lang="en-US" sz="2000" dirty="0"/>
              <a:t> you would not have condemned these innocent men. </a:t>
            </a:r>
            <a:r>
              <a:rPr lang="en-US" sz="2000" b="1" u="sng" dirty="0"/>
              <a:t>8</a:t>
            </a:r>
            <a:r>
              <a:rPr lang="en-US" sz="2000" b="1" baseline="30000" dirty="0">
                <a:hlinkClick r:id="rId13"/>
              </a:rPr>
              <a:t>*</a:t>
            </a:r>
            <a:r>
              <a:rPr lang="en-US" sz="2000" dirty="0"/>
              <a:t> </a:t>
            </a:r>
            <a:r>
              <a:rPr lang="en-US" sz="2000" b="1" baseline="30000" dirty="0">
                <a:hlinkClick r:id="rId14"/>
              </a:rPr>
              <a:t>g</a:t>
            </a:r>
            <a:r>
              <a:rPr lang="en-US" sz="2000" dirty="0"/>
              <a:t> For the Son of Man is Lord of the sabbath.” </a:t>
            </a:r>
          </a:p>
          <a:p>
            <a:r>
              <a:rPr lang="en-US" sz="2000" dirty="0"/>
              <a:t> </a:t>
            </a:r>
          </a:p>
          <a:p>
            <a:r>
              <a:rPr lang="en-US" b="1" i="1" dirty="0">
                <a:solidFill>
                  <a:prstClr val="black"/>
                </a:solidFill>
              </a:rPr>
              <a:t>The Man with a Withered Hand. </a:t>
            </a:r>
          </a:p>
          <a:p>
            <a:r>
              <a:rPr lang="en-US" sz="2000" b="1" dirty="0"/>
              <a:t>9</a:t>
            </a:r>
            <a:r>
              <a:rPr lang="en-US" sz="2000" b="1" baseline="30000" dirty="0">
                <a:hlinkClick r:id="rId15"/>
              </a:rPr>
              <a:t>h</a:t>
            </a:r>
            <a:r>
              <a:rPr lang="en-US" sz="2000" dirty="0"/>
              <a:t> Moving on from there, he went into their synagogue. </a:t>
            </a:r>
            <a:r>
              <a:rPr lang="en-US" sz="2000" b="1" u="sng" dirty="0"/>
              <a:t>10</a:t>
            </a:r>
            <a:r>
              <a:rPr lang="en-US" sz="2000" u="sng" dirty="0"/>
              <a:t>And behold, there was a man there who had a withered hand. They questioned him, “Is it lawful to cure on the sabbath?”</a:t>
            </a:r>
            <a:r>
              <a:rPr lang="en-US" sz="2000" b="1" baseline="30000" dirty="0">
                <a:hlinkClick r:id="rId16"/>
              </a:rPr>
              <a:t>*</a:t>
            </a:r>
            <a:r>
              <a:rPr lang="en-US" sz="2000" dirty="0"/>
              <a:t> so that they might accuse him. </a:t>
            </a:r>
            <a:r>
              <a:rPr lang="en-US" sz="2000" b="1" u="sng" dirty="0"/>
              <a:t>11</a:t>
            </a:r>
            <a:r>
              <a:rPr lang="en-US" sz="2000" b="1" baseline="30000" dirty="0">
                <a:hlinkClick r:id="rId17"/>
              </a:rPr>
              <a:t>*</a:t>
            </a:r>
            <a:r>
              <a:rPr lang="en-US" sz="2000" dirty="0"/>
              <a:t> He said to them, “Which one of you who has a sheep that falls into a pit on the sabbath will not take hold of it and lift it out? </a:t>
            </a:r>
            <a:r>
              <a:rPr lang="en-US" sz="2000" b="1" u="sng" dirty="0"/>
              <a:t>12</a:t>
            </a:r>
            <a:r>
              <a:rPr lang="en-US" sz="2000" u="sng" dirty="0"/>
              <a:t>How much more valuable a person is than a sheep. So it is lawful to do good on the sabbath.” </a:t>
            </a:r>
            <a:r>
              <a:rPr lang="en-US" sz="2000" b="1" u="sng" dirty="0"/>
              <a:t>13</a:t>
            </a:r>
            <a:r>
              <a:rPr lang="en-US" sz="2000" u="sng" dirty="0"/>
              <a:t>Then he said to the man, “Stretch out your hand.” He stretched it out, and it was restored as sound as the other. </a:t>
            </a:r>
            <a:r>
              <a:rPr lang="en-US" sz="2000" b="1" u="sng" dirty="0"/>
              <a:t>14</a:t>
            </a:r>
            <a:r>
              <a:rPr lang="en-US" sz="2000" u="sng" dirty="0"/>
              <a:t>But the Pharisees</a:t>
            </a:r>
            <a:r>
              <a:rPr lang="en-US" sz="2000" b="1" baseline="30000" dirty="0">
                <a:hlinkClick r:id="rId18"/>
              </a:rPr>
              <a:t>*</a:t>
            </a:r>
            <a:r>
              <a:rPr lang="en-US" sz="2000" dirty="0"/>
              <a:t> went out and took counsel against him to put him to </a:t>
            </a:r>
            <a:r>
              <a:rPr lang="en-US" sz="2000" dirty="0" err="1"/>
              <a:t>death.</a:t>
            </a:r>
            <a:r>
              <a:rPr lang="en-US" sz="2000" b="1" baseline="30000" dirty="0" err="1">
                <a:hlinkClick r:id="rId19"/>
              </a:rPr>
              <a:t>i</a:t>
            </a:r>
            <a:r>
              <a:rPr lang="en-US"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337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84A7347F-D910-47BE-9FD2-4D37CAEFDF05}"/>
              </a:ext>
            </a:extLst>
          </p:cNvPr>
          <p:cNvSpPr/>
          <p:nvPr/>
        </p:nvSpPr>
        <p:spPr>
          <a:xfrm>
            <a:off x="0" y="195943"/>
            <a:ext cx="12192000" cy="6224012"/>
          </a:xfrm>
          <a:prstGeom prst="rect">
            <a:avLst/>
          </a:prstGeom>
        </p:spPr>
        <p:txBody>
          <a:bodyPr wrap="square">
            <a:spAutoFit/>
          </a:bodyPr>
          <a:lstStyle/>
          <a:p>
            <a:pPr>
              <a:lnSpc>
                <a:spcPct val="107000"/>
              </a:lnSpc>
            </a:pPr>
            <a:r>
              <a:rPr lang="en-US" b="1" i="1" dirty="0">
                <a:solidFill>
                  <a:prstClr val="black"/>
                </a:solidFill>
              </a:rPr>
              <a:t>The Chosen Servant.</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15</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When Jesus realized this, he withdrew from that place. Many [people] followed him, and he cured them all,</a:t>
            </a:r>
            <a:r>
              <a:rPr lang="en-US" sz="2000"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2000" b="1" u="sng" dirty="0">
                <a:solidFill>
                  <a:srgbClr val="333333"/>
                </a:solidFill>
                <a:latin typeface="Calibri" panose="020F0502020204030204" pitchFamily="34" charset="0"/>
                <a:ea typeface="Times New Roman" panose="02020603050405020304" pitchFamily="18" charset="0"/>
                <a:cs typeface="Calibri" panose="020F0502020204030204" pitchFamily="34" charset="0"/>
              </a:rPr>
              <a:t>16</a:t>
            </a:r>
            <a:r>
              <a:rPr lang="en-US" sz="2000" u="sng" dirty="0">
                <a:solidFill>
                  <a:srgbClr val="333333"/>
                </a:solidFill>
                <a:latin typeface="Calibri" panose="020F0502020204030204" pitchFamily="34" charset="0"/>
                <a:ea typeface="Times New Roman" panose="02020603050405020304" pitchFamily="18" charset="0"/>
                <a:cs typeface="Calibri" panose="020F0502020204030204" pitchFamily="34" charset="0"/>
              </a:rPr>
              <a:t>but he warned them not to make him known. </a:t>
            </a: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17</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This was to fulfill what had been spoken through Isaiah the prophet: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u="sng" dirty="0">
                <a:solidFill>
                  <a:srgbClr val="333333"/>
                </a:solidFill>
                <a:latin typeface="Calibri" panose="020F0502020204030204" pitchFamily="34" charset="0"/>
                <a:ea typeface="Times New Roman" panose="02020603050405020304" pitchFamily="18" charset="0"/>
                <a:cs typeface="Calibri" panose="020F0502020204030204" pitchFamily="34" charset="0"/>
              </a:rPr>
              <a:t>18</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“Behold, my servant whom I have </a:t>
            </a:r>
            <a:r>
              <a:rPr lang="en-US"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chosen,</a:t>
            </a:r>
            <a:r>
              <a:rPr lang="en-US" sz="2000" b="1" baseline="30000" dirty="0" err="1">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j</a:t>
            </a:r>
            <a:r>
              <a:rPr lang="en-US" sz="2000"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my beloved in whom I delight; I shall place my spirit upon him,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and he will proclaim justice to the Gentiles. </a:t>
            </a: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19</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He will not contend</a:t>
            </a:r>
            <a:r>
              <a:rPr lang="en-US" sz="2000"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or cry out, nor will anyone hear his voice in the streets. </a:t>
            </a: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20</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 bruised reed he will not break, a smoldering wick he will not quench,  until he brings justice to victory.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21</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And in his name the Gentiles will hope.”</a:t>
            </a:r>
            <a:r>
              <a:rPr lang="en-US" sz="2000"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a:t>
            </a:r>
            <a:endParaRPr lang="en-US" sz="2000"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endParaRPr>
          </a:p>
          <a:p>
            <a:r>
              <a:rPr lang="en-US" b="1" i="1" dirty="0">
                <a:solidFill>
                  <a:prstClr val="black"/>
                </a:solidFill>
              </a:rPr>
              <a:t>Jesus and Beelzebul.</a:t>
            </a:r>
            <a:r>
              <a:rPr lang="en-US" b="1" i="1" dirty="0">
                <a:solidFill>
                  <a:prstClr val="black"/>
                </a:solidFill>
                <a:hlinkClick r:id="rId7">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22</a:t>
            </a:r>
            <a:r>
              <a:rPr lang="en-US" b="1" baseline="30000" dirty="0">
                <a:hlinkClick r:id="rId8"/>
              </a:rPr>
              <a:t>k</a:t>
            </a:r>
            <a:r>
              <a:rPr lang="en-US" dirty="0"/>
              <a:t> Then they brought to him a demoniac who was blind and mute. He cured the mute person so that he could speak and see. </a:t>
            </a:r>
            <a:r>
              <a:rPr lang="en-US" b="1" u="sng" dirty="0"/>
              <a:t>23</a:t>
            </a:r>
            <a:r>
              <a:rPr lang="en-US" b="1" baseline="30000" dirty="0">
                <a:hlinkClick r:id="rId9"/>
              </a:rPr>
              <a:t>*</a:t>
            </a:r>
            <a:r>
              <a:rPr lang="en-US" dirty="0"/>
              <a:t> </a:t>
            </a:r>
            <a:r>
              <a:rPr lang="en-US" b="1" baseline="30000" dirty="0">
                <a:hlinkClick r:id="rId10"/>
              </a:rPr>
              <a:t>l</a:t>
            </a:r>
            <a:r>
              <a:rPr lang="en-US" dirty="0"/>
              <a:t> All the crowd was astounded, and said, “Could this perhaps be the Son of David?” </a:t>
            </a:r>
            <a:r>
              <a:rPr lang="en-US" b="1" u="sng" dirty="0"/>
              <a:t>24</a:t>
            </a:r>
            <a:r>
              <a:rPr lang="en-US" b="1" baseline="30000" dirty="0">
                <a:hlinkClick r:id="rId11"/>
              </a:rPr>
              <a:t>*</a:t>
            </a:r>
            <a:r>
              <a:rPr lang="en-US" dirty="0"/>
              <a:t> </a:t>
            </a:r>
            <a:r>
              <a:rPr lang="en-US" b="1" baseline="30000" dirty="0">
                <a:hlinkClick r:id="rId12"/>
              </a:rPr>
              <a:t>m</a:t>
            </a:r>
            <a:r>
              <a:rPr lang="en-US" dirty="0"/>
              <a:t> But when the Pharisees heard this, they said, “This man drives out demons only by the power of </a:t>
            </a:r>
            <a:r>
              <a:rPr lang="en-US" dirty="0" err="1"/>
              <a:t>Beelzebul</a:t>
            </a:r>
            <a:r>
              <a:rPr lang="en-US" dirty="0"/>
              <a:t>, the prince of demons.” </a:t>
            </a:r>
            <a:r>
              <a:rPr lang="en-US" b="1" u="sng" dirty="0"/>
              <a:t>25</a:t>
            </a:r>
            <a:r>
              <a:rPr lang="en-US" b="1" baseline="30000" dirty="0">
                <a:hlinkClick r:id="rId13"/>
              </a:rPr>
              <a:t>n</a:t>
            </a:r>
            <a:r>
              <a:rPr lang="en-US" dirty="0"/>
              <a:t> But he knew what they were thinking and said to them,</a:t>
            </a:r>
            <a:r>
              <a:rPr lang="en-US" b="1" baseline="30000" dirty="0">
                <a:hlinkClick r:id="rId14"/>
              </a:rPr>
              <a:t>*</a:t>
            </a:r>
            <a:r>
              <a:rPr lang="en-US" dirty="0"/>
              <a:t> “Every kingdom divided against itself will be laid waste, and no town or house divided against itself will stand. </a:t>
            </a:r>
            <a:r>
              <a:rPr lang="en-US" b="1" u="sng" dirty="0"/>
              <a:t>26</a:t>
            </a:r>
            <a:r>
              <a:rPr lang="en-US" u="sng" dirty="0"/>
              <a:t>And if Satan drives out Satan, he is divided against himself; how, then, will his kingdom stand? </a:t>
            </a:r>
            <a:r>
              <a:rPr lang="en-US" b="1" u="sng" dirty="0"/>
              <a:t>27</a:t>
            </a:r>
            <a:r>
              <a:rPr lang="en-US" u="sng" dirty="0"/>
              <a:t>And if I drive out demons by </a:t>
            </a:r>
            <a:r>
              <a:rPr lang="en-US" u="sng" dirty="0" err="1"/>
              <a:t>Beelzebul</a:t>
            </a:r>
            <a:r>
              <a:rPr lang="en-US" u="sng" dirty="0"/>
              <a:t>, by whom do your own people</a:t>
            </a:r>
            <a:r>
              <a:rPr lang="en-US" b="1" baseline="30000" dirty="0">
                <a:hlinkClick r:id="rId15"/>
              </a:rPr>
              <a:t>*</a:t>
            </a:r>
            <a:r>
              <a:rPr lang="en-US" dirty="0"/>
              <a:t> drive them out? Therefore they will be your judges. </a:t>
            </a:r>
            <a:r>
              <a:rPr lang="en-US" b="1" u="sng" dirty="0"/>
              <a:t>28</a:t>
            </a:r>
            <a:r>
              <a:rPr lang="en-US" b="1" baseline="30000" dirty="0">
                <a:hlinkClick r:id="rId16"/>
              </a:rPr>
              <a:t>*</a:t>
            </a:r>
            <a:r>
              <a:rPr lang="en-US" dirty="0"/>
              <a:t> </a:t>
            </a:r>
            <a:r>
              <a:rPr lang="en-US" b="1" baseline="30000" dirty="0">
                <a:hlinkClick r:id="rId17"/>
              </a:rPr>
              <a:t>o</a:t>
            </a:r>
            <a:r>
              <a:rPr lang="en-US" dirty="0"/>
              <a:t> But if it is by the Spirit of God that I drive out demons, then the kingdom of God has come upon you. </a:t>
            </a:r>
            <a:r>
              <a:rPr lang="en-US" b="1" u="sng" dirty="0"/>
              <a:t>29</a:t>
            </a:r>
            <a:r>
              <a:rPr lang="en-US" b="1" baseline="30000" dirty="0">
                <a:hlinkClick r:id="rId18"/>
              </a:rPr>
              <a:t>*</a:t>
            </a:r>
            <a:r>
              <a:rPr lang="en-US" dirty="0"/>
              <a:t> How can anyone enter a strong man’s house and steal his property, unless he first ties up the strong man? Then he can plunder his house. </a:t>
            </a:r>
            <a:r>
              <a:rPr lang="en-US" b="1" u="sng" dirty="0"/>
              <a:t>30</a:t>
            </a:r>
            <a:r>
              <a:rPr lang="en-US" b="1" baseline="30000" dirty="0">
                <a:hlinkClick r:id="rId19"/>
              </a:rPr>
              <a:t>*</a:t>
            </a:r>
            <a:r>
              <a:rPr lang="en-US" dirty="0"/>
              <a:t> </a:t>
            </a:r>
            <a:r>
              <a:rPr lang="en-US" b="1" baseline="30000" dirty="0">
                <a:hlinkClick r:id="rId20"/>
              </a:rPr>
              <a:t>p</a:t>
            </a:r>
            <a:r>
              <a:rPr lang="en-US" dirty="0"/>
              <a:t> Whoever is not with me is against me, and whoever does not gather with me scatters. </a:t>
            </a:r>
            <a:r>
              <a:rPr lang="en-US" b="1" u="sng" dirty="0"/>
              <a:t>31</a:t>
            </a:r>
            <a:r>
              <a:rPr lang="en-US" b="1" baseline="30000" dirty="0">
                <a:hlinkClick r:id="rId21"/>
              </a:rPr>
              <a:t>q</a:t>
            </a:r>
            <a:r>
              <a:rPr lang="en-US" dirty="0"/>
              <a:t> Therefore, I say to you, every sin and blasphemy will be forgiven people, but blasphemy against the Spirit</a:t>
            </a:r>
            <a:r>
              <a:rPr lang="en-US" b="1" baseline="30000" dirty="0">
                <a:hlinkClick r:id="rId22"/>
              </a:rPr>
              <a:t>*</a:t>
            </a:r>
            <a:r>
              <a:rPr lang="en-US" dirty="0"/>
              <a:t> will not be forgiven. </a:t>
            </a:r>
            <a:r>
              <a:rPr lang="en-US" b="1" dirty="0"/>
              <a:t>32</a:t>
            </a:r>
            <a:r>
              <a:rPr lang="en-US" dirty="0"/>
              <a:t>And whoever speaks a word against the Son of Man will be forgiven; but whoever speaks against the holy Spirit will not be forgiven, either in this age or in the age to come. </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987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84A7347F-D910-47BE-9FD2-4D37CAEFDF05}"/>
              </a:ext>
            </a:extLst>
          </p:cNvPr>
          <p:cNvSpPr/>
          <p:nvPr/>
        </p:nvSpPr>
        <p:spPr>
          <a:xfrm>
            <a:off x="0" y="0"/>
            <a:ext cx="12192000" cy="4524315"/>
          </a:xfrm>
          <a:prstGeom prst="rect">
            <a:avLst/>
          </a:prstGeom>
        </p:spPr>
        <p:txBody>
          <a:bodyPr wrap="square">
            <a:spAutoFit/>
          </a:bodyPr>
          <a:lstStyle/>
          <a:p>
            <a:r>
              <a:rPr lang="en-US" b="1" i="1" dirty="0">
                <a:solidFill>
                  <a:prstClr val="black"/>
                </a:solidFill>
              </a:rPr>
              <a:t>A Tree and Its Fruits. </a:t>
            </a:r>
          </a:p>
          <a:p>
            <a:r>
              <a:rPr lang="en-US" b="1" dirty="0"/>
              <a:t>33</a:t>
            </a:r>
            <a:r>
              <a:rPr lang="en-US" b="1" baseline="30000" dirty="0">
                <a:hlinkClick r:id="rId2"/>
              </a:rPr>
              <a:t>r</a:t>
            </a:r>
            <a:r>
              <a:rPr lang="en-US" dirty="0"/>
              <a:t> “Either declare</a:t>
            </a:r>
            <a:r>
              <a:rPr lang="en-US" b="1" baseline="30000" dirty="0">
                <a:hlinkClick r:id="rId3"/>
              </a:rPr>
              <a:t>*</a:t>
            </a:r>
            <a:r>
              <a:rPr lang="en-US" dirty="0"/>
              <a:t> the tree good and its fruit is good, or declare the tree rotten and its fruit is rotten, for a tree is known by its fruit. </a:t>
            </a:r>
            <a:r>
              <a:rPr lang="en-US" b="1" u="sng" dirty="0"/>
              <a:t>34</a:t>
            </a:r>
            <a:r>
              <a:rPr lang="en-US" b="1" baseline="30000" dirty="0">
                <a:hlinkClick r:id="rId4"/>
              </a:rPr>
              <a:t>*</a:t>
            </a:r>
            <a:r>
              <a:rPr lang="en-US" dirty="0"/>
              <a:t> </a:t>
            </a:r>
            <a:r>
              <a:rPr lang="en-US" b="1" baseline="30000" dirty="0">
                <a:hlinkClick r:id="rId5"/>
              </a:rPr>
              <a:t>s</a:t>
            </a:r>
            <a:r>
              <a:rPr lang="en-US" dirty="0"/>
              <a:t> You brood of vipers, how can you say good things when you are evil? For from the fullness of the heart the mouth speaks. </a:t>
            </a:r>
            <a:r>
              <a:rPr lang="en-US" b="1" u="sng" dirty="0"/>
              <a:t>35</a:t>
            </a:r>
            <a:r>
              <a:rPr lang="en-US" u="sng" dirty="0"/>
              <a:t>A good person brings forth good out of a store of goodness, but an evil person brings forth evil out of a store of evil. </a:t>
            </a:r>
            <a:r>
              <a:rPr lang="en-US" b="1" u="sng" dirty="0"/>
              <a:t>36</a:t>
            </a:r>
            <a:r>
              <a:rPr lang="en-US" b="1" baseline="30000" dirty="0">
                <a:hlinkClick r:id="rId6"/>
              </a:rPr>
              <a:t>*</a:t>
            </a:r>
            <a:r>
              <a:rPr lang="en-US" dirty="0"/>
              <a:t> </a:t>
            </a:r>
            <a:r>
              <a:rPr lang="en-US" b="1" baseline="30000" dirty="0">
                <a:hlinkClick r:id="rId7"/>
              </a:rPr>
              <a:t>t</a:t>
            </a:r>
            <a:r>
              <a:rPr lang="en-US" dirty="0"/>
              <a:t> I tell you, on the day of judgment people will render an account for every careless word they speak. </a:t>
            </a:r>
            <a:r>
              <a:rPr lang="en-US" b="1" dirty="0"/>
              <a:t>37</a:t>
            </a:r>
            <a:r>
              <a:rPr lang="en-US" dirty="0"/>
              <a:t>By your words you will be acquitted, and by your words you will be condemned.” </a:t>
            </a:r>
          </a:p>
          <a:p>
            <a:r>
              <a:rPr lang="en-US" dirty="0"/>
              <a:t> </a:t>
            </a:r>
          </a:p>
          <a:p>
            <a:r>
              <a:rPr lang="en-US" b="1" i="1" dirty="0">
                <a:solidFill>
                  <a:prstClr val="black"/>
                </a:solidFill>
              </a:rPr>
              <a:t>The Demand for a Sign.</a:t>
            </a:r>
            <a:r>
              <a:rPr lang="en-US" b="1" i="1" dirty="0">
                <a:solidFill>
                  <a:prstClr val="black"/>
                </a:solidFill>
                <a:hlinkClick r:id="rId8">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38</a:t>
            </a:r>
            <a:r>
              <a:rPr lang="en-US" dirty="0"/>
              <a:t>Then some of the scribes and Pharisees said to him, “Teacher,</a:t>
            </a:r>
            <a:r>
              <a:rPr lang="en-US" b="1" baseline="30000" dirty="0">
                <a:hlinkClick r:id="rId9"/>
              </a:rPr>
              <a:t>*</a:t>
            </a:r>
            <a:r>
              <a:rPr lang="en-US" dirty="0"/>
              <a:t> we wish to see a sign from </a:t>
            </a:r>
            <a:r>
              <a:rPr lang="en-US" dirty="0" err="1"/>
              <a:t>you.”</a:t>
            </a:r>
            <a:r>
              <a:rPr lang="en-US" b="1" baseline="30000" dirty="0" err="1">
                <a:hlinkClick r:id="rId10"/>
              </a:rPr>
              <a:t>u</a:t>
            </a:r>
            <a:r>
              <a:rPr lang="en-US" dirty="0"/>
              <a:t> </a:t>
            </a:r>
            <a:r>
              <a:rPr lang="en-US" b="1" u="sng" dirty="0"/>
              <a:t>39</a:t>
            </a:r>
            <a:r>
              <a:rPr lang="en-US" u="sng" dirty="0"/>
              <a:t>He said to them in reply, “An evil and unfaithful</a:t>
            </a:r>
            <a:r>
              <a:rPr lang="en-US" b="1" baseline="30000" dirty="0">
                <a:hlinkClick r:id="rId11"/>
              </a:rPr>
              <a:t>*</a:t>
            </a:r>
            <a:r>
              <a:rPr lang="en-US" dirty="0"/>
              <a:t> generation seeks a sign, but no sign will be given it except the sign of Jonah the prophet. </a:t>
            </a:r>
            <a:r>
              <a:rPr lang="en-US" b="1" u="sng" dirty="0"/>
              <a:t>40</a:t>
            </a:r>
            <a:r>
              <a:rPr lang="en-US" u="sng" dirty="0"/>
              <a:t>Just as Jonah was in the belly of the whale three days and three nights,</a:t>
            </a:r>
            <a:r>
              <a:rPr lang="en-US" b="1" baseline="30000" dirty="0">
                <a:hlinkClick r:id="rId12"/>
              </a:rPr>
              <a:t>*</a:t>
            </a:r>
            <a:r>
              <a:rPr lang="en-US" dirty="0"/>
              <a:t> so will the Son of Man be in the heart of the earth three days and three nights. </a:t>
            </a:r>
            <a:r>
              <a:rPr lang="en-US" b="1" u="sng" dirty="0"/>
              <a:t>41</a:t>
            </a:r>
            <a:r>
              <a:rPr lang="en-US" b="1" baseline="30000" dirty="0">
                <a:hlinkClick r:id="rId13"/>
              </a:rPr>
              <a:t>*</a:t>
            </a:r>
            <a:r>
              <a:rPr lang="en-US" dirty="0"/>
              <a:t> At the judgment, the men of Nineveh will arise with this generation and condemn it, because they repented at the preaching of Jonah; and there is something greater than Jonah here. </a:t>
            </a:r>
            <a:r>
              <a:rPr lang="en-US" b="1" u="sng" dirty="0"/>
              <a:t>42</a:t>
            </a:r>
            <a:r>
              <a:rPr lang="en-US" u="sng" dirty="0"/>
              <a:t>At the judgment the queen of the south will arise with this generation and condemn it, because she came from the ends of the earth to hear the wisdom of Solomon; and there is something greater than Solomon </a:t>
            </a:r>
            <a:r>
              <a:rPr lang="en-US" u="sng" dirty="0" err="1"/>
              <a:t>here.</a:t>
            </a:r>
            <a:r>
              <a:rPr lang="en-US" b="1" baseline="30000" dirty="0" err="1">
                <a:hlinkClick r:id="rId14"/>
              </a:rPr>
              <a:t>v</a:t>
            </a:r>
            <a:r>
              <a:rPr lang="en-US" dirty="0"/>
              <a:t> </a:t>
            </a:r>
          </a:p>
          <a:p>
            <a:r>
              <a:rPr lang="en-US" i="1" dirty="0"/>
              <a:t> </a:t>
            </a:r>
            <a:endParaRPr lang="en-US" dirty="0"/>
          </a:p>
        </p:txBody>
      </p:sp>
    </p:spTree>
    <p:extLst>
      <p:ext uri="{BB962C8B-B14F-4D97-AF65-F5344CB8AC3E}">
        <p14:creationId xmlns:p14="http://schemas.microsoft.com/office/powerpoint/2010/main" val="125305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84A7347F-D910-47BE-9FD2-4D37CAEFDF05}"/>
              </a:ext>
            </a:extLst>
          </p:cNvPr>
          <p:cNvSpPr/>
          <p:nvPr/>
        </p:nvSpPr>
        <p:spPr>
          <a:xfrm>
            <a:off x="0" y="0"/>
            <a:ext cx="12192000" cy="3416320"/>
          </a:xfrm>
          <a:prstGeom prst="rect">
            <a:avLst/>
          </a:prstGeom>
        </p:spPr>
        <p:txBody>
          <a:bodyPr wrap="square">
            <a:spAutoFit/>
          </a:bodyPr>
          <a:lstStyle/>
          <a:p>
            <a:r>
              <a:rPr lang="en-US" b="1" i="1" dirty="0">
                <a:solidFill>
                  <a:prstClr val="black"/>
                </a:solidFill>
              </a:rPr>
              <a:t>The Return of the Unclean Spirit.</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43</a:t>
            </a:r>
            <a:r>
              <a:rPr lang="en-US" b="1" baseline="30000" dirty="0">
                <a:hlinkClick r:id="rId3"/>
              </a:rPr>
              <a:t>w</a:t>
            </a:r>
            <a:r>
              <a:rPr lang="en-US" dirty="0"/>
              <a:t> “When an unclean spirit goes out of a person it roams through arid regions searching for rest but finds none. </a:t>
            </a:r>
            <a:r>
              <a:rPr lang="en-US" b="1" u="sng" dirty="0"/>
              <a:t>44</a:t>
            </a:r>
            <a:r>
              <a:rPr lang="en-US" u="sng" dirty="0"/>
              <a:t>Then it says, ‘I will return to my home from which I came.’ But upon returning, it finds it empty, swept clean, and put in order. </a:t>
            </a:r>
            <a:r>
              <a:rPr lang="en-US" b="1" dirty="0"/>
              <a:t>45</a:t>
            </a:r>
            <a:r>
              <a:rPr lang="en-US" dirty="0"/>
              <a:t>Then it goes and brings back with itself seven other spirits more evil than itself, and they move in and dwell there; and the last condition of that person is worse than the first. Thus it will be with this evil generation.” </a:t>
            </a:r>
          </a:p>
          <a:p>
            <a:r>
              <a:rPr lang="en-US" dirty="0"/>
              <a:t> </a:t>
            </a:r>
          </a:p>
          <a:p>
            <a:r>
              <a:rPr lang="en-US" b="1" i="1" dirty="0">
                <a:solidFill>
                  <a:prstClr val="black"/>
                </a:solidFill>
              </a:rPr>
              <a:t>The True Family of Jesus.</a:t>
            </a:r>
            <a:r>
              <a:rPr lang="en-US" b="1" i="1" dirty="0">
                <a:solidFill>
                  <a:prstClr val="black"/>
                </a:solidFill>
                <a:hlinkClick r:id="rId4">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46</a:t>
            </a:r>
            <a:r>
              <a:rPr lang="en-US" b="1" baseline="30000" dirty="0">
                <a:hlinkClick r:id="rId5"/>
              </a:rPr>
              <a:t>x</a:t>
            </a:r>
            <a:r>
              <a:rPr lang="en-US" dirty="0"/>
              <a:t> While he was still speaking to the crowds, his mother and his brothers appeared outside, wishing to speak with him. </a:t>
            </a:r>
            <a:r>
              <a:rPr lang="en-US" b="1" u="sng" dirty="0"/>
              <a:t>47</a:t>
            </a:r>
            <a:r>
              <a:rPr lang="en-US" u="sng" dirty="0"/>
              <a:t>[Someone told him, “Your mother and your brothers are standing outside, asking to speak with you.”]</a:t>
            </a:r>
            <a:r>
              <a:rPr lang="en-US" b="1" baseline="30000" dirty="0">
                <a:hlinkClick r:id="rId6"/>
              </a:rPr>
              <a:t>*</a:t>
            </a:r>
            <a:r>
              <a:rPr lang="en-US" dirty="0"/>
              <a:t> </a:t>
            </a:r>
            <a:r>
              <a:rPr lang="en-US" b="1" u="sng" dirty="0"/>
              <a:t>48</a:t>
            </a:r>
            <a:r>
              <a:rPr lang="en-US" u="sng" dirty="0"/>
              <a:t>But he said in reply to the one who told him, “Who is my mother? Who are my brothers?” </a:t>
            </a:r>
            <a:r>
              <a:rPr lang="en-US" b="1" u="sng" dirty="0"/>
              <a:t>49</a:t>
            </a:r>
            <a:r>
              <a:rPr lang="en-US" u="sng" dirty="0"/>
              <a:t>And stretching out his hand toward his disciples, he said, “Here are my mother and my brothers. </a:t>
            </a:r>
            <a:r>
              <a:rPr lang="en-US" b="1" u="sng" dirty="0"/>
              <a:t>50</a:t>
            </a:r>
            <a:r>
              <a:rPr lang="en-US" u="sng" dirty="0"/>
              <a:t>For whoever does the will of my heavenly Father is my brother, and sister, and mother.” </a:t>
            </a:r>
            <a:endParaRPr lang="en-US" dirty="0"/>
          </a:p>
        </p:txBody>
      </p:sp>
    </p:spTree>
    <p:extLst>
      <p:ext uri="{BB962C8B-B14F-4D97-AF65-F5344CB8AC3E}">
        <p14:creationId xmlns:p14="http://schemas.microsoft.com/office/powerpoint/2010/main" val="72252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28C19BF-2D3E-489E-89F8-367C992F586D}"/>
              </a:ext>
            </a:extLst>
          </p:cNvPr>
          <p:cNvSpPr/>
          <p:nvPr/>
        </p:nvSpPr>
        <p:spPr>
          <a:xfrm>
            <a:off x="0" y="-19050"/>
            <a:ext cx="12192000" cy="6986528"/>
          </a:xfrm>
          <a:prstGeom prst="rect">
            <a:avLst/>
          </a:prstGeom>
        </p:spPr>
        <p:txBody>
          <a:bodyPr wrap="square">
            <a:spAutoFit/>
          </a:bodyPr>
          <a:lstStyle/>
          <a:p>
            <a:r>
              <a:rPr lang="es-ES" sz="3200" b="1" i="1" dirty="0" err="1">
                <a:latin typeface="Arial" panose="020B0604020202020204" pitchFamily="34" charset="0"/>
                <a:cs typeface="Arial" panose="020B0604020202020204" pitchFamily="34" charset="0"/>
              </a:rPr>
              <a:t>Chapter</a:t>
            </a:r>
            <a:r>
              <a:rPr lang="es-ES" sz="3200" b="1" i="1" dirty="0">
                <a:latin typeface="Arial" panose="020B0604020202020204" pitchFamily="34" charset="0"/>
                <a:cs typeface="Arial" panose="020B0604020202020204" pitchFamily="34" charset="0"/>
              </a:rPr>
              <a:t> 13</a:t>
            </a:r>
          </a:p>
          <a:p>
            <a:r>
              <a:rPr lang="en-US" b="1" i="1" dirty="0">
                <a:solidFill>
                  <a:prstClr val="black"/>
                </a:solidFill>
              </a:rPr>
              <a:t>The Parable of the Sower.</a:t>
            </a:r>
          </a:p>
          <a:p>
            <a:r>
              <a:rPr lang="en-US" dirty="0"/>
              <a:t> </a:t>
            </a:r>
            <a:r>
              <a:rPr lang="en-US" u="sng" dirty="0"/>
              <a:t>1</a:t>
            </a:r>
            <a:r>
              <a:rPr lang="en-US" baseline="30000" dirty="0">
                <a:hlinkClick r:id="rId2"/>
              </a:rPr>
              <a:t>*</a:t>
            </a:r>
            <a:r>
              <a:rPr lang="en-US" dirty="0"/>
              <a:t> On that day, Jesus went out of the house and sat down by the </a:t>
            </a:r>
            <a:r>
              <a:rPr lang="en-US" dirty="0" err="1"/>
              <a:t>sea.</a:t>
            </a:r>
            <a:r>
              <a:rPr lang="en-US" baseline="30000" dirty="0" err="1">
                <a:hlinkClick r:id="rId3"/>
              </a:rPr>
              <a:t>a</a:t>
            </a:r>
            <a:r>
              <a:rPr lang="en-US" dirty="0"/>
              <a:t> </a:t>
            </a:r>
            <a:r>
              <a:rPr lang="en-US" u="sng" dirty="0"/>
              <a:t>2</a:t>
            </a:r>
            <a:r>
              <a:rPr lang="en-US" dirty="0"/>
              <a:t>Such large crowds gathered around him that he got into a boat and sat down, and the whole crowd stood along the shore. 3</a:t>
            </a:r>
            <a:r>
              <a:rPr lang="en-US" baseline="30000" dirty="0">
                <a:hlinkClick r:id="rId4"/>
              </a:rPr>
              <a:t>*</a:t>
            </a:r>
            <a:r>
              <a:rPr lang="en-US" dirty="0"/>
              <a:t> And he spoke to them at length in parables,</a:t>
            </a:r>
            <a:r>
              <a:rPr lang="en-US" baseline="30000" dirty="0">
                <a:hlinkClick r:id="rId5"/>
              </a:rPr>
              <a:t>*</a:t>
            </a:r>
            <a:r>
              <a:rPr lang="en-US" dirty="0"/>
              <a:t> saying: “A sower went out to sow. </a:t>
            </a:r>
            <a:r>
              <a:rPr lang="en-US" u="sng" dirty="0"/>
              <a:t>4</a:t>
            </a:r>
            <a:r>
              <a:rPr lang="en-US" dirty="0"/>
              <a:t>And as he sowed, some seed fell on the path, and birds came and ate it up. 5Some fell on rocky ground, where it had little soil. It sprang up at once because the soil was not deep, 6and when the sun rose it was scorched, and it withered for lack of roots. 7Some seed fell among thorns, and the thorns grew up and choked it. 8But some seed fell on rich soil, and produced fruit, a hundred or sixty or thirtyfold. 9Whoever has ears ought to hear.” </a:t>
            </a:r>
          </a:p>
          <a:p>
            <a:r>
              <a:rPr lang="en-US" dirty="0"/>
              <a:t> </a:t>
            </a:r>
          </a:p>
          <a:p>
            <a:r>
              <a:rPr lang="en-US" b="1" i="1" dirty="0">
                <a:solidFill>
                  <a:prstClr val="black"/>
                </a:solidFill>
              </a:rPr>
              <a:t>The Purpose of Parables. </a:t>
            </a:r>
          </a:p>
          <a:p>
            <a:r>
              <a:rPr lang="en-US" dirty="0"/>
              <a:t>10The disciples approached him and said, “Why do you speak to them in parables?” 11</a:t>
            </a:r>
            <a:r>
              <a:rPr lang="en-US" baseline="30000" dirty="0">
                <a:hlinkClick r:id="rId6"/>
              </a:rPr>
              <a:t>*</a:t>
            </a:r>
            <a:r>
              <a:rPr lang="en-US" dirty="0"/>
              <a:t> He said to them in reply, “Because knowledge of the mysteries of the kingdom of heaven has been granted to you, but to them it has not been granted. </a:t>
            </a:r>
            <a:r>
              <a:rPr lang="en-US" u="sng" dirty="0"/>
              <a:t>12</a:t>
            </a:r>
            <a:r>
              <a:rPr lang="en-US" baseline="30000" dirty="0">
                <a:hlinkClick r:id="rId7"/>
              </a:rPr>
              <a:t>b</a:t>
            </a:r>
            <a:r>
              <a:rPr lang="en-US" dirty="0"/>
              <a:t> To anyone who has, more will be given</a:t>
            </a:r>
            <a:r>
              <a:rPr lang="en-US" baseline="30000" dirty="0">
                <a:hlinkClick r:id="rId8"/>
              </a:rPr>
              <a:t>*</a:t>
            </a:r>
            <a:r>
              <a:rPr lang="en-US" dirty="0"/>
              <a:t> and he will grow rich; from anyone who has not, even what he has will be taken away. </a:t>
            </a:r>
            <a:r>
              <a:rPr lang="en-US" u="sng" dirty="0"/>
              <a:t>13</a:t>
            </a:r>
            <a:r>
              <a:rPr lang="en-US" baseline="30000" dirty="0">
                <a:hlinkClick r:id="rId9"/>
              </a:rPr>
              <a:t>*</a:t>
            </a:r>
            <a:r>
              <a:rPr lang="en-US" dirty="0"/>
              <a:t> </a:t>
            </a:r>
            <a:r>
              <a:rPr lang="en-US" baseline="30000" dirty="0">
                <a:hlinkClick r:id="rId10"/>
              </a:rPr>
              <a:t>c</a:t>
            </a:r>
            <a:r>
              <a:rPr lang="en-US" dirty="0"/>
              <a:t> This is why I speak to them in parables, because ‘they look but do not see and hear but do not listen or understand.’ </a:t>
            </a:r>
            <a:r>
              <a:rPr lang="en-US" u="sng" dirty="0"/>
              <a:t>14</a:t>
            </a:r>
            <a:r>
              <a:rPr lang="en-US" baseline="30000" dirty="0">
                <a:hlinkClick r:id="rId11"/>
              </a:rPr>
              <a:t>d</a:t>
            </a:r>
            <a:r>
              <a:rPr lang="en-US" dirty="0"/>
              <a:t> Isaiah’s prophecy is fulfilled in them, which says: </a:t>
            </a:r>
          </a:p>
          <a:p>
            <a:r>
              <a:rPr lang="en-US" dirty="0"/>
              <a:t>‘You shall indeed hear but not understand,</a:t>
            </a:r>
          </a:p>
          <a:p>
            <a:r>
              <a:rPr lang="en-US" dirty="0"/>
              <a:t>you shall indeed look but never see.</a:t>
            </a:r>
          </a:p>
          <a:p>
            <a:r>
              <a:rPr lang="en-US" dirty="0"/>
              <a:t>15Gross is the heart of this people,</a:t>
            </a:r>
          </a:p>
          <a:p>
            <a:r>
              <a:rPr lang="en-US" dirty="0"/>
              <a:t>they will hardly hear with their ears, they have closed their eyes, </a:t>
            </a:r>
          </a:p>
          <a:p>
            <a:r>
              <a:rPr lang="en-US" dirty="0"/>
              <a:t>lest they see with their eyes</a:t>
            </a:r>
          </a:p>
          <a:p>
            <a:r>
              <a:rPr lang="en-US" dirty="0"/>
              <a:t>and hear with their ears</a:t>
            </a:r>
          </a:p>
          <a:p>
            <a:r>
              <a:rPr lang="en-US" dirty="0"/>
              <a:t>and understand with their heart and be converted,</a:t>
            </a:r>
          </a:p>
          <a:p>
            <a:r>
              <a:rPr lang="en-US" dirty="0"/>
              <a:t>and I heal them.’</a:t>
            </a:r>
            <a:endParaRPr lang="es-ES" b="1" i="1" dirty="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984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E04FF24-EEF8-4267-B4B5-209AE1D06BD1}"/>
              </a:ext>
            </a:extLst>
          </p:cNvPr>
          <p:cNvSpPr/>
          <p:nvPr/>
        </p:nvSpPr>
        <p:spPr>
          <a:xfrm>
            <a:off x="0" y="-1"/>
            <a:ext cx="12192000" cy="5632311"/>
          </a:xfrm>
          <a:prstGeom prst="rect">
            <a:avLst/>
          </a:prstGeom>
        </p:spPr>
        <p:txBody>
          <a:bodyPr wrap="square">
            <a:spAutoFit/>
          </a:bodyPr>
          <a:lstStyle/>
          <a:p>
            <a:r>
              <a:rPr lang="en-US" b="1" i="1" dirty="0">
                <a:solidFill>
                  <a:prstClr val="black"/>
                </a:solidFill>
              </a:rPr>
              <a:t>The Privilege of Discipleship.* </a:t>
            </a:r>
          </a:p>
          <a:p>
            <a:r>
              <a:rPr lang="en-US" dirty="0"/>
              <a:t>16e “But blessed are your eyes, because they see, and your ears, because they hear. 17Amen, I say to you, many prophets and righteous people longed to see what you see but did not see it, and to hear what you hear but did not hear it. </a:t>
            </a:r>
          </a:p>
          <a:p>
            <a:endParaRPr lang="en-US" dirty="0"/>
          </a:p>
          <a:p>
            <a:r>
              <a:rPr lang="en-US" b="1" i="1" dirty="0">
                <a:solidFill>
                  <a:prstClr val="black"/>
                </a:solidFill>
              </a:rPr>
              <a:t>The Explanation of the Parable of the Sower.* </a:t>
            </a:r>
          </a:p>
          <a:p>
            <a:r>
              <a:rPr lang="en-US" dirty="0"/>
              <a:t>18f “Hear then the parable of the sower. 19The seed sown on the path is the one who hears the word of the kingdom without understanding it, and the evil one comes and steals away what was sown in his heart. 20The seed sown on rocky ground is the one who hears the word and receives it at once with joy. 21But he has no root and lasts only for a time. When some tribulation or persecution comes because of the word, he immediately falls away. 22The seed sown among thorns is the one who hears the word, but then worldly anxiety and the lure of riches choke the word and it bears no fruit. 23But the seed sown on rich soil is the one who hears the word and understands it, who indeed bears fruit and yields a hundred or sixty or thirtyfold.” </a:t>
            </a:r>
          </a:p>
          <a:p>
            <a:endParaRPr lang="en-US" dirty="0"/>
          </a:p>
          <a:p>
            <a:r>
              <a:rPr lang="en-US" b="1" i="1" dirty="0">
                <a:solidFill>
                  <a:prstClr val="black"/>
                </a:solidFill>
              </a:rPr>
              <a:t>The Parable of the Weeds Among the Wheat. </a:t>
            </a:r>
          </a:p>
          <a:p>
            <a:r>
              <a:rPr lang="en-US" dirty="0"/>
              <a:t>24He proposed another parable to them.* “The kingdom of heaven may be likened to a man who sowed good seed in his field. 25While everyone was asleep his enemy came and sowed weeds* all through the wheat, and then went off. 26When the crop grew and bore fruit, the weeds appeared as well. 27The slaves of the householder came to him and said, ‘Master, did you not sow good seed in your field? Where have the weeds come from?’ 28He answered, ‘An enemy has done this.’ His slaves said to him, ‘Do you want us to go and pull them up?’ 29He replied, ‘No, if you pull up the weeds you might uproot the wheat along with them. 30Let them grow together until harvest;* then at harvest time I will say to the harvesters, “First collect the weeds and tie them in bundles for burning; but gather the wheat into my </a:t>
            </a:r>
            <a:r>
              <a:rPr lang="en-US" dirty="0" err="1"/>
              <a:t>barn.”’”g</a:t>
            </a:r>
            <a:r>
              <a:rPr lang="en-US" dirty="0"/>
              <a:t> </a:t>
            </a:r>
          </a:p>
        </p:txBody>
      </p:sp>
    </p:spTree>
    <p:extLst>
      <p:ext uri="{BB962C8B-B14F-4D97-AF65-F5344CB8AC3E}">
        <p14:creationId xmlns:p14="http://schemas.microsoft.com/office/powerpoint/2010/main" val="55074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E04FF24-EEF8-4267-B4B5-209AE1D06BD1}"/>
              </a:ext>
            </a:extLst>
          </p:cNvPr>
          <p:cNvSpPr/>
          <p:nvPr/>
        </p:nvSpPr>
        <p:spPr>
          <a:xfrm>
            <a:off x="0" y="-1"/>
            <a:ext cx="12192000" cy="6186309"/>
          </a:xfrm>
          <a:prstGeom prst="rect">
            <a:avLst/>
          </a:prstGeom>
        </p:spPr>
        <p:txBody>
          <a:bodyPr wrap="square">
            <a:spAutoFit/>
          </a:bodyPr>
          <a:lstStyle/>
          <a:p>
            <a:endParaRPr lang="en-US" dirty="0"/>
          </a:p>
          <a:p>
            <a:r>
              <a:rPr lang="en-US" b="1" i="1" dirty="0">
                <a:solidFill>
                  <a:prstClr val="black"/>
                </a:solidFill>
              </a:rPr>
              <a:t>The Parable of the Mustard Seed.* </a:t>
            </a:r>
          </a:p>
          <a:p>
            <a:r>
              <a:rPr lang="en-US" dirty="0"/>
              <a:t>31h He proposed another parable to them. “The kingdom of heaven is like a mustard seed that a person took and sowed in a field. 32* i It is the smallest of all the seeds, yet when full-grown it is the largest of plants. It becomes a large bush, and the ‘birds of the sky come and dwell in its branches.’” </a:t>
            </a:r>
          </a:p>
          <a:p>
            <a:r>
              <a:rPr lang="en-US" dirty="0"/>
              <a:t>The Parable of the Yeast. 33He spoke to them another parable. “The kingdom of heaven is like yeast* that a woman took and mixed with three measures of wheat flour until the whole batch was </a:t>
            </a:r>
            <a:r>
              <a:rPr lang="en-US" dirty="0" err="1"/>
              <a:t>leavened.”j</a:t>
            </a:r>
            <a:r>
              <a:rPr lang="en-US" dirty="0"/>
              <a:t> </a:t>
            </a:r>
          </a:p>
          <a:p>
            <a:r>
              <a:rPr lang="en-US" i="1" dirty="0"/>
              <a:t>The Use of Parables.</a:t>
            </a:r>
            <a:r>
              <a:rPr lang="en-US" dirty="0"/>
              <a:t> </a:t>
            </a:r>
          </a:p>
          <a:p>
            <a:r>
              <a:rPr lang="en-US" dirty="0"/>
              <a:t>34</a:t>
            </a:r>
            <a:r>
              <a:rPr lang="en-US" baseline="30000" dirty="0">
                <a:hlinkClick r:id="rId2"/>
              </a:rPr>
              <a:t>*</a:t>
            </a:r>
            <a:r>
              <a:rPr lang="en-US" dirty="0"/>
              <a:t> </a:t>
            </a:r>
            <a:r>
              <a:rPr lang="en-US" baseline="30000" dirty="0">
                <a:hlinkClick r:id="rId3"/>
              </a:rPr>
              <a:t>k</a:t>
            </a:r>
            <a:r>
              <a:rPr lang="en-US" dirty="0"/>
              <a:t> All these things Jesus spoke to the crowds in parables. He spoke to them only in parables, 35to fulfill what had been said through the prophet:</a:t>
            </a:r>
            <a:r>
              <a:rPr lang="en-US" baseline="30000" dirty="0">
                <a:hlinkClick r:id="rId4"/>
              </a:rPr>
              <a:t>*</a:t>
            </a:r>
            <a:r>
              <a:rPr lang="en-US" dirty="0"/>
              <a:t> </a:t>
            </a:r>
          </a:p>
          <a:p>
            <a:r>
              <a:rPr lang="en-US" dirty="0"/>
              <a:t>“I will open my mouth in parables,</a:t>
            </a:r>
          </a:p>
          <a:p>
            <a:r>
              <a:rPr lang="en-US" dirty="0"/>
              <a:t>I will announce what has lain hidden from the foundation [of the world].”</a:t>
            </a:r>
            <a:r>
              <a:rPr lang="en-US" baseline="30000" dirty="0">
                <a:hlinkClick r:id="rId5"/>
              </a:rPr>
              <a:t>l</a:t>
            </a:r>
            <a:endParaRPr lang="en-US" dirty="0"/>
          </a:p>
          <a:p>
            <a:r>
              <a:rPr lang="en-US" dirty="0"/>
              <a:t> </a:t>
            </a:r>
          </a:p>
          <a:p>
            <a:r>
              <a:rPr lang="en-US" b="1" i="1" dirty="0">
                <a:solidFill>
                  <a:prstClr val="black"/>
                </a:solidFill>
              </a:rPr>
              <a:t>The Explanation of the Parable of the Weeds. </a:t>
            </a:r>
          </a:p>
          <a:p>
            <a:r>
              <a:rPr lang="en-US" dirty="0"/>
              <a:t>36Then, dismissing the crowds,</a:t>
            </a:r>
            <a:r>
              <a:rPr lang="en-US" baseline="30000" dirty="0">
                <a:hlinkClick r:id="rId6"/>
              </a:rPr>
              <a:t>*</a:t>
            </a:r>
            <a:r>
              <a:rPr lang="en-US" dirty="0"/>
              <a:t> he went into the house. His disciples approached him and said, “Explain to us the parable of the weeds in the field.” 37</a:t>
            </a:r>
            <a:r>
              <a:rPr lang="en-US" baseline="30000" dirty="0">
                <a:hlinkClick r:id="rId7"/>
              </a:rPr>
              <a:t>*</a:t>
            </a:r>
            <a:r>
              <a:rPr lang="en-US" dirty="0"/>
              <a:t> He said in reply, “He who sows good seed is the Son of Man, 38the field is the world,</a:t>
            </a:r>
            <a:r>
              <a:rPr lang="en-US" baseline="30000" dirty="0">
                <a:hlinkClick r:id="rId8"/>
              </a:rPr>
              <a:t>*</a:t>
            </a:r>
            <a:r>
              <a:rPr lang="en-US" dirty="0"/>
              <a:t> the good seed the children of the kingdom. The weeds are the children of the evil one, 39and the enemy who sows them is the devil. The harvest is the end of the age,</a:t>
            </a:r>
            <a:r>
              <a:rPr lang="en-US" baseline="30000" dirty="0">
                <a:hlinkClick r:id="rId9"/>
              </a:rPr>
              <a:t>*</a:t>
            </a:r>
            <a:r>
              <a:rPr lang="en-US" dirty="0"/>
              <a:t> and the harvesters are angels. 40Just as weeds are collected and burned [up] with fire, so will it be at the end of the age. 41The Son of Man will send his angels, and they will collect out of his kingdom</a:t>
            </a:r>
            <a:r>
              <a:rPr lang="en-US" baseline="30000" dirty="0">
                <a:hlinkClick r:id="rId10"/>
              </a:rPr>
              <a:t>*</a:t>
            </a:r>
            <a:r>
              <a:rPr lang="en-US" dirty="0"/>
              <a:t> all who cause others to sin and all evildoers. 42</a:t>
            </a:r>
            <a:r>
              <a:rPr lang="en-US" baseline="30000" dirty="0">
                <a:hlinkClick r:id="rId11"/>
              </a:rPr>
              <a:t>m</a:t>
            </a:r>
            <a:r>
              <a:rPr lang="en-US" dirty="0"/>
              <a:t> They will throw them into the fiery furnace, where there will be wailing and grinding of teeth. 43</a:t>
            </a:r>
            <a:r>
              <a:rPr lang="en-US" baseline="30000" dirty="0">
                <a:hlinkClick r:id="rId12"/>
              </a:rPr>
              <a:t>*</a:t>
            </a:r>
            <a:r>
              <a:rPr lang="en-US" dirty="0"/>
              <a:t> </a:t>
            </a:r>
            <a:r>
              <a:rPr lang="en-US" baseline="30000" dirty="0">
                <a:hlinkClick r:id="rId13"/>
              </a:rPr>
              <a:t>n</a:t>
            </a:r>
            <a:r>
              <a:rPr lang="en-US" dirty="0"/>
              <a:t> Then the righteous will shine like the sun in the kingdom of their Father. Whoever has ears ought to hear. </a:t>
            </a:r>
          </a:p>
          <a:p>
            <a:endParaRPr lang="en-US" dirty="0"/>
          </a:p>
        </p:txBody>
      </p:sp>
    </p:spTree>
    <p:extLst>
      <p:ext uri="{BB962C8B-B14F-4D97-AF65-F5344CB8AC3E}">
        <p14:creationId xmlns:p14="http://schemas.microsoft.com/office/powerpoint/2010/main" val="59515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E04FF24-EEF8-4267-B4B5-209AE1D06BD1}"/>
              </a:ext>
            </a:extLst>
          </p:cNvPr>
          <p:cNvSpPr/>
          <p:nvPr/>
        </p:nvSpPr>
        <p:spPr>
          <a:xfrm>
            <a:off x="0" y="-1"/>
            <a:ext cx="12192000" cy="5632311"/>
          </a:xfrm>
          <a:prstGeom prst="rect">
            <a:avLst/>
          </a:prstGeom>
        </p:spPr>
        <p:txBody>
          <a:bodyPr wrap="square">
            <a:spAutoFit/>
          </a:bodyPr>
          <a:lstStyle/>
          <a:p>
            <a:r>
              <a:rPr lang="en-US" b="1" i="1" dirty="0">
                <a:solidFill>
                  <a:prstClr val="black"/>
                </a:solidFill>
              </a:rPr>
              <a:t>More Parables.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dirty="0"/>
              <a:t>44</a:t>
            </a:r>
            <a:r>
              <a:rPr lang="en-US" baseline="30000" dirty="0">
                <a:hlinkClick r:id="rId3"/>
              </a:rPr>
              <a:t>o</a:t>
            </a:r>
            <a:r>
              <a:rPr lang="en-US" dirty="0"/>
              <a:t> “The kingdom of heaven is like a treasure buried in a field,</a:t>
            </a:r>
            <a:r>
              <a:rPr lang="en-US" baseline="30000" dirty="0">
                <a:hlinkClick r:id="rId4"/>
              </a:rPr>
              <a:t>*</a:t>
            </a:r>
            <a:r>
              <a:rPr lang="en-US" dirty="0"/>
              <a:t> which a person finds and hides again, and out of joy goes and sells all that he has and buys that field. 45Again, the kingdom of heaven is like a merchant searching for fine pearls. 46When he finds a pearl of great price, he goes and sells all that he has and buys it. 47Again, the kingdom of heaven is like a net thrown into the sea, which collects fish of every kind. 48When it is full they haul it ashore and sit down to put what is good into buckets. What is bad they throw away. 49Thus it will be at the end of the age. The angels will go out and separate the wicked from the righteous 50and throw them into the fiery furnace, where there will be wailing and grinding of teeth. </a:t>
            </a:r>
          </a:p>
          <a:p>
            <a:r>
              <a:rPr lang="en-US" dirty="0"/>
              <a:t> </a:t>
            </a:r>
          </a:p>
          <a:p>
            <a:r>
              <a:rPr lang="en-US" b="1" i="1" dirty="0">
                <a:solidFill>
                  <a:prstClr val="black"/>
                </a:solidFill>
              </a:rPr>
              <a:t>Treasures New and Old. </a:t>
            </a:r>
          </a:p>
          <a:p>
            <a:r>
              <a:rPr lang="en-US" dirty="0"/>
              <a:t>51“Do you understand</a:t>
            </a:r>
            <a:r>
              <a:rPr lang="en-US" baseline="30000" dirty="0">
                <a:hlinkClick r:id="rId5"/>
              </a:rPr>
              <a:t>*</a:t>
            </a:r>
            <a:r>
              <a:rPr lang="en-US" dirty="0"/>
              <a:t> all these things?” They answered, “Yes.” 52</a:t>
            </a:r>
            <a:r>
              <a:rPr lang="en-US" baseline="30000" dirty="0">
                <a:hlinkClick r:id="rId6"/>
              </a:rPr>
              <a:t>*</a:t>
            </a:r>
            <a:r>
              <a:rPr lang="en-US" dirty="0"/>
              <a:t> And he replied, “Then every scribe who has been instructed in the kingdom of heaven is like the head of a household who brings from his storeroom both the new and the old.” 53When Jesus finished these parables, he went away from there. </a:t>
            </a:r>
          </a:p>
          <a:p>
            <a:r>
              <a:rPr lang="en-US" dirty="0"/>
              <a:t> </a:t>
            </a:r>
          </a:p>
          <a:p>
            <a:r>
              <a:rPr lang="en-US" b="1" i="1" dirty="0">
                <a:solidFill>
                  <a:prstClr val="black"/>
                </a:solidFill>
              </a:rPr>
              <a:t>V. JESUS, THE KINGDOM, AND THE CHURCH</a:t>
            </a:r>
          </a:p>
          <a:p>
            <a:r>
              <a:rPr lang="en-US" b="1" i="1" dirty="0">
                <a:solidFill>
                  <a:prstClr val="black"/>
                </a:solidFill>
              </a:rPr>
              <a:t>The Rejection at Nazareth. </a:t>
            </a:r>
          </a:p>
          <a:p>
            <a:r>
              <a:rPr lang="en-US" dirty="0"/>
              <a:t>54</a:t>
            </a:r>
            <a:r>
              <a:rPr lang="en-US" baseline="30000" dirty="0">
                <a:hlinkClick r:id="rId7"/>
              </a:rPr>
              <a:t>*</a:t>
            </a:r>
            <a:r>
              <a:rPr lang="en-US" dirty="0"/>
              <a:t> He came to his native place and taught the people in their </a:t>
            </a:r>
            <a:r>
              <a:rPr lang="en-US" dirty="0" err="1"/>
              <a:t>synagogue.</a:t>
            </a:r>
            <a:r>
              <a:rPr lang="en-US" baseline="30000" dirty="0" err="1">
                <a:hlinkClick r:id="rId8"/>
              </a:rPr>
              <a:t>p</a:t>
            </a:r>
            <a:r>
              <a:rPr lang="en-US" dirty="0"/>
              <a:t> They were astonished</a:t>
            </a:r>
            <a:r>
              <a:rPr lang="en-US" baseline="30000" dirty="0">
                <a:hlinkClick r:id="rId9"/>
              </a:rPr>
              <a:t>*</a:t>
            </a:r>
            <a:r>
              <a:rPr lang="en-US" dirty="0"/>
              <a:t> and said, “Where did this man get such wisdom and mighty </a:t>
            </a:r>
            <a:r>
              <a:rPr lang="en-US" dirty="0" err="1"/>
              <a:t>deeds?</a:t>
            </a:r>
            <a:r>
              <a:rPr lang="en-US" baseline="30000" dirty="0" err="1">
                <a:hlinkClick r:id="rId10"/>
              </a:rPr>
              <a:t>q</a:t>
            </a:r>
            <a:r>
              <a:rPr lang="en-US" dirty="0"/>
              <a:t> 55Is he not the carpenter’s son? Is not his mother named Mary and his brothers James, Joseph, Simon, and </a:t>
            </a:r>
            <a:r>
              <a:rPr lang="en-US" dirty="0" err="1"/>
              <a:t>Judas?</a:t>
            </a:r>
            <a:r>
              <a:rPr lang="en-US" baseline="30000" dirty="0" err="1">
                <a:hlinkClick r:id="rId11"/>
              </a:rPr>
              <a:t>r</a:t>
            </a:r>
            <a:r>
              <a:rPr lang="en-US" dirty="0"/>
              <a:t> 56Are not his sisters all with us? Where did this man get all this?” 57And they took offense at him. But Jesus said to them, “A prophet is not without honor except in his native place and in his own </a:t>
            </a:r>
            <a:r>
              <a:rPr lang="en-US" dirty="0" err="1"/>
              <a:t>house.”</a:t>
            </a:r>
            <a:r>
              <a:rPr lang="en-US" baseline="30000" dirty="0" err="1">
                <a:hlinkClick r:id="rId12"/>
              </a:rPr>
              <a:t>s</a:t>
            </a:r>
            <a:r>
              <a:rPr lang="en-US" dirty="0"/>
              <a:t> 58And he did not work many mighty deeds there because of their lack of faith. </a:t>
            </a:r>
          </a:p>
        </p:txBody>
      </p:sp>
    </p:spTree>
    <p:extLst>
      <p:ext uri="{BB962C8B-B14F-4D97-AF65-F5344CB8AC3E}">
        <p14:creationId xmlns:p14="http://schemas.microsoft.com/office/powerpoint/2010/main" val="1985333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CE6ABCB-3EA5-4824-A5FA-21A92FCBA94A}"/>
              </a:ext>
            </a:extLst>
          </p:cNvPr>
          <p:cNvSpPr/>
          <p:nvPr/>
        </p:nvSpPr>
        <p:spPr>
          <a:xfrm>
            <a:off x="0" y="0"/>
            <a:ext cx="12192000" cy="4770537"/>
          </a:xfrm>
          <a:prstGeom prst="rect">
            <a:avLst/>
          </a:prstGeom>
        </p:spPr>
        <p:txBody>
          <a:bodyPr wrap="square">
            <a:spAutoFit/>
          </a:bodyPr>
          <a:lstStyle/>
          <a:p>
            <a:r>
              <a:rPr lang="es-ES" sz="3200" b="1" dirty="0" err="1">
                <a:latin typeface="Arial" panose="020B0604020202020204" pitchFamily="34" charset="0"/>
                <a:cs typeface="Arial" panose="020B0604020202020204" pitchFamily="34" charset="0"/>
              </a:rPr>
              <a:t>Chapter</a:t>
            </a:r>
            <a:r>
              <a:rPr lang="es-ES" sz="3200" b="1" dirty="0">
                <a:latin typeface="Arial" panose="020B0604020202020204" pitchFamily="34" charset="0"/>
                <a:cs typeface="Arial" panose="020B0604020202020204" pitchFamily="34" charset="0"/>
              </a:rPr>
              <a:t> 14</a:t>
            </a:r>
          </a:p>
          <a:p>
            <a:r>
              <a:rPr lang="en-US" b="1" i="1" dirty="0">
                <a:solidFill>
                  <a:prstClr val="black"/>
                </a:solidFill>
              </a:rPr>
              <a:t>Herod’s Opinion of Jesus. </a:t>
            </a:r>
          </a:p>
          <a:p>
            <a:r>
              <a:rPr lang="en-US" b="1" dirty="0"/>
              <a:t>1</a:t>
            </a:r>
            <a:r>
              <a:rPr lang="en-US" b="1" baseline="30000" dirty="0">
                <a:hlinkClick r:id="rId2"/>
              </a:rPr>
              <a:t>*</a:t>
            </a:r>
            <a:r>
              <a:rPr lang="en-US" dirty="0"/>
              <a:t> </a:t>
            </a:r>
            <a:r>
              <a:rPr lang="en-US" b="1" baseline="30000" dirty="0">
                <a:hlinkClick r:id="rId3"/>
              </a:rPr>
              <a:t>a</a:t>
            </a:r>
            <a:r>
              <a:rPr lang="en-US" dirty="0"/>
              <a:t> At that time Herod the tetrarch</a:t>
            </a:r>
            <a:r>
              <a:rPr lang="en-US" b="1" baseline="30000" dirty="0">
                <a:hlinkClick r:id="rId4"/>
              </a:rPr>
              <a:t>*</a:t>
            </a:r>
            <a:r>
              <a:rPr lang="en-US" dirty="0"/>
              <a:t> </a:t>
            </a:r>
            <a:r>
              <a:rPr lang="en-US" b="1" baseline="30000" dirty="0">
                <a:hlinkClick r:id="rId5"/>
              </a:rPr>
              <a:t>b</a:t>
            </a:r>
            <a:r>
              <a:rPr lang="en-US" dirty="0"/>
              <a:t> heard of the reputation of </a:t>
            </a:r>
            <a:r>
              <a:rPr lang="en-US" dirty="0" err="1"/>
              <a:t>Jesus</a:t>
            </a:r>
            <a:r>
              <a:rPr lang="en-US" b="1" baseline="30000" dirty="0" err="1">
                <a:hlinkClick r:id="rId6"/>
              </a:rPr>
              <a:t>c</a:t>
            </a:r>
            <a:r>
              <a:rPr lang="en-US" dirty="0"/>
              <a:t> </a:t>
            </a:r>
            <a:r>
              <a:rPr lang="en-US" b="1" dirty="0"/>
              <a:t>2</a:t>
            </a:r>
            <a:r>
              <a:rPr lang="en-US" dirty="0"/>
              <a:t>and said to his servants, “This man is John the Baptist. He has been raised from the dead; that is why mighty powers are at work in him.” </a:t>
            </a:r>
          </a:p>
          <a:p>
            <a:r>
              <a:rPr lang="en-US" dirty="0"/>
              <a:t> </a:t>
            </a:r>
          </a:p>
          <a:p>
            <a:r>
              <a:rPr lang="en-US" b="1" i="1" dirty="0">
                <a:solidFill>
                  <a:prstClr val="black"/>
                </a:solidFill>
              </a:rPr>
              <a:t>The Death of John the Baptist. </a:t>
            </a:r>
          </a:p>
          <a:p>
            <a:r>
              <a:rPr lang="en-US" b="1" dirty="0"/>
              <a:t>3</a:t>
            </a:r>
            <a:r>
              <a:rPr lang="en-US" b="1" baseline="30000" dirty="0">
                <a:hlinkClick r:id="rId7"/>
              </a:rPr>
              <a:t>d</a:t>
            </a:r>
            <a:r>
              <a:rPr lang="en-US" dirty="0"/>
              <a:t> Now Herod had arrested John, bound [him], and put him in prison on account of Herodias,</a:t>
            </a:r>
            <a:r>
              <a:rPr lang="en-US" b="1" baseline="30000" dirty="0">
                <a:hlinkClick r:id="rId8"/>
              </a:rPr>
              <a:t>*</a:t>
            </a:r>
            <a:r>
              <a:rPr lang="en-US" dirty="0"/>
              <a:t> the wife of his brother Philip, </a:t>
            </a:r>
            <a:r>
              <a:rPr lang="en-US" b="1" dirty="0"/>
              <a:t>4</a:t>
            </a:r>
            <a:r>
              <a:rPr lang="en-US" b="1" baseline="30000" dirty="0">
                <a:hlinkClick r:id="rId9"/>
              </a:rPr>
              <a:t>e</a:t>
            </a:r>
            <a:r>
              <a:rPr lang="en-US" dirty="0"/>
              <a:t> for John had said to him, “It is not lawful for you to have her.” </a:t>
            </a:r>
            <a:r>
              <a:rPr lang="en-US" b="1" dirty="0"/>
              <a:t>5</a:t>
            </a:r>
            <a:r>
              <a:rPr lang="en-US" b="1" baseline="30000" dirty="0">
                <a:hlinkClick r:id="rId10"/>
              </a:rPr>
              <a:t>f</a:t>
            </a:r>
            <a:r>
              <a:rPr lang="en-US" dirty="0"/>
              <a:t> Although he wanted to kill him, he feared the people, for they regarded him as a prophet. </a:t>
            </a:r>
            <a:r>
              <a:rPr lang="en-US" b="1" dirty="0"/>
              <a:t>6</a:t>
            </a:r>
            <a:r>
              <a:rPr lang="en-US" dirty="0"/>
              <a:t>But at a birthday celebration for Herod, the daughter of Herodias performed a dance before the guests and delighted Herod </a:t>
            </a:r>
            <a:r>
              <a:rPr lang="en-US" b="1" dirty="0"/>
              <a:t>7</a:t>
            </a:r>
            <a:r>
              <a:rPr lang="en-US" dirty="0"/>
              <a:t>so much that he swore to give her whatever she might ask for. </a:t>
            </a:r>
            <a:r>
              <a:rPr lang="en-US" b="1" dirty="0"/>
              <a:t>8</a:t>
            </a:r>
            <a:r>
              <a:rPr lang="en-US" dirty="0"/>
              <a:t>Prompted by her mother, she said, “Give me here on a platter the head of John the Baptist.” </a:t>
            </a:r>
            <a:r>
              <a:rPr lang="en-US" b="1" dirty="0"/>
              <a:t>9</a:t>
            </a:r>
            <a:r>
              <a:rPr lang="en-US" dirty="0"/>
              <a:t>The king was distressed, but because of his oaths and the guests who were present, he ordered that it be given, </a:t>
            </a:r>
            <a:r>
              <a:rPr lang="en-US" b="1" dirty="0"/>
              <a:t>10</a:t>
            </a:r>
            <a:r>
              <a:rPr lang="en-US" dirty="0"/>
              <a:t>and he had John beheaded in the prison. </a:t>
            </a:r>
            <a:r>
              <a:rPr lang="en-US" b="1" dirty="0"/>
              <a:t>11</a:t>
            </a:r>
            <a:r>
              <a:rPr lang="en-US" dirty="0"/>
              <a:t>His head was brought in on a platter and given to the girl, who took it to her mother. </a:t>
            </a:r>
            <a:r>
              <a:rPr lang="en-US" b="1" dirty="0"/>
              <a:t>12</a:t>
            </a:r>
            <a:r>
              <a:rPr lang="en-US" dirty="0"/>
              <a:t>His disciples came and took away the corpse and buried him; and they went and told Jesus. </a:t>
            </a:r>
          </a:p>
          <a:p>
            <a:r>
              <a:rPr lang="en-US" dirty="0"/>
              <a:t> </a:t>
            </a: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392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37661FE4-29F7-45E7-B207-3D68087F8839}"/>
              </a:ext>
            </a:extLst>
          </p:cNvPr>
          <p:cNvSpPr/>
          <p:nvPr/>
        </p:nvSpPr>
        <p:spPr>
          <a:xfrm>
            <a:off x="88776" y="142043"/>
            <a:ext cx="11620871" cy="6401753"/>
          </a:xfrm>
          <a:prstGeom prst="rect">
            <a:avLst/>
          </a:prstGeom>
        </p:spPr>
        <p:txBody>
          <a:bodyPr wrap="square">
            <a:spAutoFit/>
          </a:bodyPr>
          <a:lstStyle/>
          <a:p>
            <a:r>
              <a:rPr lang="en-US" b="1" i="1" dirty="0">
                <a:solidFill>
                  <a:prstClr val="black"/>
                </a:solidFill>
              </a:rPr>
              <a:t>The Return of the Twelve and the Feeding of the Five Thousand.</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13</a:t>
            </a:r>
            <a:r>
              <a:rPr lang="en-US" b="1" baseline="30000" dirty="0">
                <a:hlinkClick r:id="rId3"/>
              </a:rPr>
              <a:t>g</a:t>
            </a:r>
            <a:r>
              <a:rPr lang="en-US" dirty="0"/>
              <a:t> When Jesus heard of it, he withdrew in a boat to a deserted place by himself. The crowds heard of this and followed him on foot from their towns. </a:t>
            </a:r>
            <a:r>
              <a:rPr lang="en-US" b="1" dirty="0"/>
              <a:t>14</a:t>
            </a:r>
            <a:r>
              <a:rPr lang="en-US" dirty="0"/>
              <a:t>When he disembarked and saw the vast crowd, his heart was moved with pity for them, and he cured their sick. </a:t>
            </a:r>
            <a:r>
              <a:rPr lang="en-US" b="1" dirty="0"/>
              <a:t>15</a:t>
            </a:r>
            <a:r>
              <a:rPr lang="en-US" dirty="0"/>
              <a:t>When it was evening, the disciples approached him and said, “This is a deserted place and it is already late; dismiss the crowds so that they can go to the villages and buy food for themselves.” </a:t>
            </a:r>
            <a:r>
              <a:rPr lang="en-US" b="1" dirty="0"/>
              <a:t>16</a:t>
            </a:r>
            <a:r>
              <a:rPr lang="en-US" dirty="0"/>
              <a:t>[Jesus] said to them, “There is no need for them to go away; give them some food yourselves.” </a:t>
            </a:r>
            <a:r>
              <a:rPr lang="en-US" b="1" dirty="0"/>
              <a:t>17</a:t>
            </a:r>
            <a:r>
              <a:rPr lang="en-US" dirty="0"/>
              <a:t>But they said to him, “Five loaves and two fish are all we have here.” </a:t>
            </a:r>
            <a:r>
              <a:rPr lang="en-US" b="1" dirty="0"/>
              <a:t>18</a:t>
            </a:r>
            <a:r>
              <a:rPr lang="en-US" dirty="0"/>
              <a:t>Then he said, “Bring them here to me,” </a:t>
            </a:r>
            <a:r>
              <a:rPr lang="en-US" b="1" dirty="0"/>
              <a:t>19</a:t>
            </a:r>
            <a:r>
              <a:rPr lang="en-US" dirty="0"/>
              <a:t>and he ordered the crowds to sit down on the grass. Taking</a:t>
            </a:r>
            <a:r>
              <a:rPr lang="en-US" b="1" baseline="30000" dirty="0">
                <a:hlinkClick r:id="rId4"/>
              </a:rPr>
              <a:t>*</a:t>
            </a:r>
            <a:r>
              <a:rPr lang="en-US" dirty="0"/>
              <a:t> the five loaves and the two fish, and looking up to heaven, he said the blessing, broke the loaves, and gave them to the disciples, who in turn gave them to the crowds. </a:t>
            </a:r>
            <a:r>
              <a:rPr lang="en-US" b="1" dirty="0"/>
              <a:t>20</a:t>
            </a:r>
            <a:r>
              <a:rPr lang="en-US" dirty="0"/>
              <a:t>They all ate and were satisfied, and they picked up the fragments left over</a:t>
            </a:r>
            <a:r>
              <a:rPr lang="en-US" b="1" baseline="30000" dirty="0">
                <a:hlinkClick r:id="rId5"/>
              </a:rPr>
              <a:t>*</a:t>
            </a:r>
            <a:r>
              <a:rPr lang="en-US" dirty="0"/>
              <a:t>—twelve wicker baskets full. </a:t>
            </a:r>
            <a:r>
              <a:rPr lang="en-US" b="1" dirty="0"/>
              <a:t>21</a:t>
            </a:r>
            <a:r>
              <a:rPr lang="en-US" dirty="0"/>
              <a:t>Those who ate were about five thousand men, not counting women and children. </a:t>
            </a:r>
          </a:p>
          <a:p>
            <a:r>
              <a:rPr lang="en-US" i="1" dirty="0"/>
              <a:t>The Walking on the Water.</a:t>
            </a:r>
            <a:r>
              <a:rPr lang="en-US" b="1" baseline="30000" dirty="0">
                <a:hlinkClick r:id="rId6"/>
              </a:rPr>
              <a:t>*</a:t>
            </a:r>
            <a:r>
              <a:rPr lang="en-US" dirty="0"/>
              <a:t> </a:t>
            </a:r>
          </a:p>
          <a:p>
            <a:r>
              <a:rPr lang="en-US" b="1" dirty="0"/>
              <a:t>22</a:t>
            </a:r>
            <a:r>
              <a:rPr lang="en-US" b="1" baseline="30000" dirty="0">
                <a:hlinkClick r:id="rId7"/>
              </a:rPr>
              <a:t>h</a:t>
            </a:r>
            <a:r>
              <a:rPr lang="en-US" dirty="0"/>
              <a:t> Then he made the disciples get into the boat and precede him to the other side, while he dismissed the crowds. </a:t>
            </a:r>
            <a:r>
              <a:rPr lang="en-US" b="1" dirty="0"/>
              <a:t>23</a:t>
            </a:r>
            <a:r>
              <a:rPr lang="en-US" b="1" baseline="30000" dirty="0">
                <a:hlinkClick r:id="rId8"/>
              </a:rPr>
              <a:t>i</a:t>
            </a:r>
            <a:r>
              <a:rPr lang="en-US" dirty="0"/>
              <a:t> After doing so, he went up on the mountain by himself to pray. When it was evening he was there alone. </a:t>
            </a:r>
            <a:r>
              <a:rPr lang="en-US" b="1" dirty="0"/>
              <a:t>24</a:t>
            </a:r>
            <a:r>
              <a:rPr lang="en-US" dirty="0"/>
              <a:t>Meanwhile the boat, already a few miles offshore, was being tossed about by the waves, for the wind was against it. </a:t>
            </a:r>
            <a:r>
              <a:rPr lang="en-US" b="1" dirty="0"/>
              <a:t>25</a:t>
            </a:r>
            <a:r>
              <a:rPr lang="en-US" dirty="0"/>
              <a:t>During the fourth watch of the night,</a:t>
            </a:r>
            <a:r>
              <a:rPr lang="en-US" b="1" baseline="30000" dirty="0">
                <a:hlinkClick r:id="rId9"/>
              </a:rPr>
              <a:t>*</a:t>
            </a:r>
            <a:r>
              <a:rPr lang="en-US" dirty="0"/>
              <a:t> he came toward them, walking on the sea. </a:t>
            </a:r>
            <a:r>
              <a:rPr lang="en-US" b="1" dirty="0"/>
              <a:t>26</a:t>
            </a:r>
            <a:r>
              <a:rPr lang="en-US" dirty="0"/>
              <a:t>When the disciples saw him walking on the sea they were terrified. “It is a ghost,” they said, and they cried out in fear. </a:t>
            </a:r>
            <a:r>
              <a:rPr lang="en-US" b="1" dirty="0"/>
              <a:t>27</a:t>
            </a:r>
            <a:r>
              <a:rPr lang="en-US" dirty="0"/>
              <a:t>At once [Jesus] spoke to them, “Take courage, it is I;</a:t>
            </a:r>
            <a:r>
              <a:rPr lang="en-US" b="1" baseline="30000" dirty="0">
                <a:hlinkClick r:id="rId10"/>
              </a:rPr>
              <a:t>*</a:t>
            </a:r>
            <a:r>
              <a:rPr lang="en-US" dirty="0"/>
              <a:t> do not be afraid.” </a:t>
            </a:r>
            <a:r>
              <a:rPr lang="en-US" b="1" dirty="0"/>
              <a:t>28</a:t>
            </a:r>
            <a:r>
              <a:rPr lang="en-US" dirty="0"/>
              <a:t>Peter said to him in reply, “Lord, if it is you, command me to come to you on the water.” </a:t>
            </a:r>
            <a:r>
              <a:rPr lang="en-US" b="1" dirty="0"/>
              <a:t>29</a:t>
            </a:r>
            <a:r>
              <a:rPr lang="en-US" dirty="0"/>
              <a:t>He said, “Come.” Peter got out of the boat and began to walk on the water toward Jesus. </a:t>
            </a:r>
            <a:r>
              <a:rPr lang="en-US" b="1" dirty="0"/>
              <a:t>30</a:t>
            </a:r>
            <a:r>
              <a:rPr lang="en-US" b="1" baseline="30000" dirty="0">
                <a:hlinkClick r:id="rId11"/>
              </a:rPr>
              <a:t>j</a:t>
            </a:r>
            <a:r>
              <a:rPr lang="en-US" dirty="0"/>
              <a:t> But when he saw how [strong] the wind was he became frightened; and, beginning to sink, he cried out, “Lord, save me!” </a:t>
            </a:r>
            <a:r>
              <a:rPr lang="en-US" b="1" dirty="0"/>
              <a:t>31</a:t>
            </a:r>
            <a:r>
              <a:rPr lang="en-US" dirty="0"/>
              <a:t>Immediately Jesus stretched out his hand and caught him, and said to him, “O you of little faith,</a:t>
            </a:r>
            <a:r>
              <a:rPr lang="en-US" b="1" baseline="30000" dirty="0">
                <a:hlinkClick r:id="rId12"/>
              </a:rPr>
              <a:t>*</a:t>
            </a:r>
            <a:r>
              <a:rPr lang="en-US" dirty="0"/>
              <a:t> why did you doubt?” </a:t>
            </a:r>
            <a:r>
              <a:rPr lang="en-US" b="1" dirty="0"/>
              <a:t>32</a:t>
            </a:r>
            <a:r>
              <a:rPr lang="en-US" dirty="0"/>
              <a:t>After they got into the boat, the wind died down. </a:t>
            </a:r>
            <a:r>
              <a:rPr lang="en-US" b="1" dirty="0"/>
              <a:t>33</a:t>
            </a:r>
            <a:r>
              <a:rPr lang="en-US" b="1" baseline="30000" dirty="0">
                <a:hlinkClick r:id="rId13"/>
              </a:rPr>
              <a:t>*</a:t>
            </a:r>
            <a:r>
              <a:rPr lang="en-US" dirty="0"/>
              <a:t> </a:t>
            </a:r>
            <a:r>
              <a:rPr lang="en-US" b="1" baseline="30000" dirty="0">
                <a:hlinkClick r:id="rId14"/>
              </a:rPr>
              <a:t>k</a:t>
            </a:r>
            <a:r>
              <a:rPr lang="en-US" dirty="0"/>
              <a:t> Those who were in the boat did him homage, saying, “Truly, you are the Son of God.” </a:t>
            </a:r>
          </a:p>
          <a:p>
            <a:endParaRPr lang="es-E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76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640079" y="2053641"/>
            <a:ext cx="3669161" cy="2760098"/>
          </a:xfrm>
        </p:spPr>
        <p:txBody>
          <a:bodyPr vert="horz" lIns="91440" tIns="45720" rIns="91440" bIns="45720" rtlCol="0" anchor="ctr" anchorCtr="0">
            <a:normAutofit/>
          </a:bodyPr>
          <a:lstStyle/>
          <a:p>
            <a:r>
              <a:rPr lang="es-US" b="1" kern="1200" dirty="0" err="1">
                <a:solidFill>
                  <a:srgbClr val="FFFFFF"/>
                </a:solidFill>
                <a:latin typeface="+mj-lt"/>
                <a:ea typeface="+mj-ea"/>
                <a:cs typeface="+mj-cs"/>
              </a:rPr>
              <a:t>Structure</a:t>
            </a:r>
            <a:r>
              <a:rPr lang="es-US" b="1" kern="1200" dirty="0">
                <a:solidFill>
                  <a:srgbClr val="FFFFFF"/>
                </a:solidFill>
                <a:latin typeface="+mj-lt"/>
                <a:ea typeface="+mj-ea"/>
                <a:cs typeface="+mj-cs"/>
              </a:rPr>
              <a:t> of </a:t>
            </a:r>
            <a:r>
              <a:rPr lang="es-US" b="1" kern="1200" dirty="0" err="1">
                <a:solidFill>
                  <a:srgbClr val="FFFFFF"/>
                </a:solidFill>
                <a:latin typeface="+mj-lt"/>
                <a:ea typeface="+mj-ea"/>
                <a:cs typeface="+mj-cs"/>
              </a:rPr>
              <a:t>the</a:t>
            </a:r>
            <a:r>
              <a:rPr lang="es-US" b="1" kern="1200" dirty="0">
                <a:solidFill>
                  <a:srgbClr val="FFFFFF"/>
                </a:solidFill>
                <a:latin typeface="+mj-lt"/>
                <a:ea typeface="+mj-ea"/>
                <a:cs typeface="+mj-cs"/>
              </a:rPr>
              <a:t> </a:t>
            </a:r>
            <a:r>
              <a:rPr lang="es-US" b="1" kern="1200" dirty="0" err="1">
                <a:solidFill>
                  <a:srgbClr val="FFFFFF"/>
                </a:solidFill>
                <a:latin typeface="+mj-lt"/>
                <a:ea typeface="+mj-ea"/>
                <a:cs typeface="+mj-cs"/>
              </a:rPr>
              <a:t>Gospel</a:t>
            </a:r>
            <a:endParaRPr lang="es-US" b="1" kern="1200" dirty="0">
              <a:solidFill>
                <a:srgbClr val="FFFFFF"/>
              </a:solidFill>
              <a:latin typeface="+mj-lt"/>
              <a:ea typeface="+mj-ea"/>
              <a:cs typeface="+mj-cs"/>
            </a:endParaRP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4722920" y="248575"/>
            <a:ext cx="7235301" cy="6374167"/>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algn="just" defTabSz="914400">
              <a:lnSpc>
                <a:spcPct val="90000"/>
              </a:lnSpc>
              <a:spcAft>
                <a:spcPts val="600"/>
              </a:spcAft>
              <a:buFont typeface="Arial" panose="020B0604020202020204" pitchFamily="34" charset="0"/>
              <a:buChar char="•"/>
            </a:pPr>
            <a:r>
              <a:rPr lang="es-US" sz="2400" b="1" dirty="0" err="1">
                <a:solidFill>
                  <a:srgbClr val="000000"/>
                </a:solidFill>
                <a:latin typeface="+mn-lt"/>
                <a:ea typeface="+mn-ea"/>
                <a:cs typeface="+mn-cs"/>
              </a:rPr>
              <a:t>Introduction</a:t>
            </a:r>
            <a:r>
              <a:rPr lang="es-US" sz="2400" b="1" dirty="0">
                <a:solidFill>
                  <a:srgbClr val="000000"/>
                </a:solidFill>
                <a:latin typeface="+mn-lt"/>
                <a:ea typeface="+mn-ea"/>
                <a:cs typeface="+mn-cs"/>
              </a:rPr>
              <a:t>:  </a:t>
            </a:r>
            <a:r>
              <a:rPr lang="es-US" sz="2400" b="1" dirty="0" err="1">
                <a:solidFill>
                  <a:srgbClr val="000000"/>
                </a:solidFill>
                <a:latin typeface="+mn-lt"/>
                <a:ea typeface="+mn-ea"/>
                <a:cs typeface="+mn-cs"/>
              </a:rPr>
              <a:t>Geneology</a:t>
            </a:r>
            <a:r>
              <a:rPr lang="es-US" sz="2400" b="1" dirty="0">
                <a:solidFill>
                  <a:srgbClr val="000000"/>
                </a:solidFill>
                <a:latin typeface="+mn-lt"/>
                <a:ea typeface="+mn-ea"/>
                <a:cs typeface="+mn-cs"/>
              </a:rPr>
              <a:t> &amp; </a:t>
            </a:r>
            <a:r>
              <a:rPr lang="es-US" sz="2400" b="1" dirty="0" err="1">
                <a:solidFill>
                  <a:srgbClr val="000000"/>
                </a:solidFill>
                <a:latin typeface="+mn-lt"/>
                <a:ea typeface="+mn-ea"/>
                <a:cs typeface="+mn-cs"/>
              </a:rPr>
              <a:t>Birth</a:t>
            </a:r>
            <a:endParaRPr lang="es-US" sz="2400" b="1" dirty="0">
              <a:solidFill>
                <a:srgbClr val="000000"/>
              </a:solidFill>
              <a:latin typeface="+mn-lt"/>
              <a:ea typeface="+mn-ea"/>
              <a:cs typeface="+mn-cs"/>
            </a:endParaRPr>
          </a:p>
          <a:p>
            <a:pPr marL="1143000" indent="-228600" algn="just" defTabSz="914400">
              <a:lnSpc>
                <a:spcPct val="90000"/>
              </a:lnSpc>
              <a:spcAft>
                <a:spcPts val="600"/>
              </a:spcAft>
              <a:buFont typeface="Arial" panose="020B0604020202020204" pitchFamily="34" charset="0"/>
              <a:buChar char="•"/>
            </a:pPr>
            <a:r>
              <a:rPr lang="es-US" sz="2400" b="1" dirty="0" err="1">
                <a:solidFill>
                  <a:srgbClr val="000000"/>
                </a:solidFill>
                <a:latin typeface="+mn-lt"/>
                <a:ea typeface="+mn-ea"/>
                <a:cs typeface="+mn-cs"/>
              </a:rPr>
              <a:t>Introduction</a:t>
            </a:r>
            <a:r>
              <a:rPr lang="es-US" sz="2400" b="1" dirty="0">
                <a:solidFill>
                  <a:srgbClr val="000000"/>
                </a:solidFill>
                <a:latin typeface="+mn-lt"/>
                <a:ea typeface="+mn-ea"/>
                <a:cs typeface="+mn-cs"/>
              </a:rPr>
              <a:t> </a:t>
            </a:r>
            <a:r>
              <a:rPr lang="es-US" sz="2400" b="1" dirty="0" err="1">
                <a:solidFill>
                  <a:srgbClr val="000000"/>
                </a:solidFill>
                <a:latin typeface="+mn-lt"/>
                <a:ea typeface="+mn-ea"/>
                <a:cs typeface="+mn-cs"/>
              </a:rPr>
              <a:t>to</a:t>
            </a:r>
            <a:r>
              <a:rPr lang="es-US" sz="2400" b="1" dirty="0">
                <a:solidFill>
                  <a:srgbClr val="000000"/>
                </a:solidFill>
                <a:latin typeface="+mn-lt"/>
                <a:ea typeface="+mn-ea"/>
                <a:cs typeface="+mn-cs"/>
              </a:rPr>
              <a:t> </a:t>
            </a:r>
            <a:r>
              <a:rPr lang="es-US" sz="2400" b="1" dirty="0" err="1">
                <a:solidFill>
                  <a:srgbClr val="000000"/>
                </a:solidFill>
                <a:latin typeface="+mn-lt"/>
                <a:ea typeface="+mn-ea"/>
                <a:cs typeface="+mn-cs"/>
              </a:rPr>
              <a:t>Jesus</a:t>
            </a:r>
            <a:r>
              <a:rPr lang="es-US" sz="2400" b="1" dirty="0">
                <a:solidFill>
                  <a:srgbClr val="000000"/>
                </a:solidFill>
                <a:latin typeface="+mn-lt"/>
                <a:ea typeface="+mn-ea"/>
                <a:cs typeface="+mn-cs"/>
              </a:rPr>
              <a:t> (1st </a:t>
            </a:r>
            <a:r>
              <a:rPr lang="es-US" sz="2400" b="1" dirty="0" err="1">
                <a:solidFill>
                  <a:srgbClr val="000000"/>
                </a:solidFill>
                <a:latin typeface="+mn-lt"/>
                <a:ea typeface="+mn-ea"/>
                <a:cs typeface="+mn-cs"/>
              </a:rPr>
              <a:t>Narrative</a:t>
            </a:r>
            <a:r>
              <a:rPr lang="es-US" sz="2400" b="1" dirty="0">
                <a:solidFill>
                  <a:srgbClr val="000000"/>
                </a:solidFill>
                <a:latin typeface="+mn-lt"/>
                <a:ea typeface="+mn-ea"/>
                <a:cs typeface="+mn-cs"/>
              </a:rPr>
              <a:t>)</a:t>
            </a:r>
            <a:endParaRPr lang="es-US" sz="600" b="1" dirty="0">
              <a:solidFill>
                <a:srgbClr val="000000"/>
              </a:solidFill>
              <a:latin typeface="+mn-lt"/>
              <a:ea typeface="+mn-ea"/>
              <a:cs typeface="+mn-cs"/>
            </a:endParaRPr>
          </a:p>
          <a:p>
            <a:pPr marL="1600200" lvl="1" indent="-228600">
              <a:lnSpc>
                <a:spcPct val="90000"/>
              </a:lnSpc>
              <a:spcAft>
                <a:spcPts val="600"/>
              </a:spcAft>
              <a:buFont typeface="Arial" panose="020B0604020202020204" pitchFamily="34" charset="0"/>
              <a:buChar char="•"/>
            </a:pPr>
            <a:r>
              <a:rPr lang="es-US" sz="2400" b="1" dirty="0" err="1">
                <a:solidFill>
                  <a:schemeClr val="accent1">
                    <a:lumMod val="75000"/>
                  </a:schemeClr>
                </a:solidFill>
              </a:rPr>
              <a:t>Baptism</a:t>
            </a:r>
            <a:endParaRPr lang="es-US" sz="2400" b="1" dirty="0">
              <a:solidFill>
                <a:schemeClr val="accent1">
                  <a:lumMod val="75000"/>
                </a:schemeClr>
              </a:solidFill>
            </a:endParaRPr>
          </a:p>
          <a:p>
            <a:pPr marL="1600200" lvl="1" indent="-228600">
              <a:lnSpc>
                <a:spcPct val="90000"/>
              </a:lnSpc>
              <a:spcAft>
                <a:spcPts val="600"/>
              </a:spcAft>
              <a:buFont typeface="Arial" panose="020B0604020202020204" pitchFamily="34" charset="0"/>
              <a:buChar char="•"/>
            </a:pPr>
            <a:r>
              <a:rPr lang="es-US" sz="2400" b="1" dirty="0" err="1">
                <a:solidFill>
                  <a:schemeClr val="accent1">
                    <a:lumMod val="75000"/>
                  </a:schemeClr>
                </a:solidFill>
              </a:rPr>
              <a:t>Temptation</a:t>
            </a:r>
            <a:endParaRPr lang="es-US" sz="2400" b="1" dirty="0">
              <a:solidFill>
                <a:schemeClr val="accent1">
                  <a:lumMod val="75000"/>
                </a:schemeClr>
              </a:solidFill>
            </a:endParaRPr>
          </a:p>
          <a:p>
            <a:pPr marL="1600200" lvl="1" indent="-228600">
              <a:lnSpc>
                <a:spcPct val="90000"/>
              </a:lnSpc>
              <a:spcAft>
                <a:spcPts val="600"/>
              </a:spcAft>
              <a:buFont typeface="Arial" panose="020B0604020202020204" pitchFamily="34" charset="0"/>
              <a:buChar char="•"/>
            </a:pPr>
            <a:r>
              <a:rPr lang="es-US" sz="2400" b="1" dirty="0" err="1">
                <a:solidFill>
                  <a:schemeClr val="accent1">
                    <a:lumMod val="75000"/>
                  </a:schemeClr>
                </a:solidFill>
              </a:rPr>
              <a:t>Preaching</a:t>
            </a:r>
            <a:r>
              <a:rPr lang="es-US" sz="2400" b="1" dirty="0">
                <a:solidFill>
                  <a:schemeClr val="accent1">
                    <a:lumMod val="75000"/>
                  </a:schemeClr>
                </a:solidFill>
              </a:rPr>
              <a:t> of </a:t>
            </a:r>
            <a:r>
              <a:rPr lang="es-US" sz="2400" b="1" dirty="0" err="1">
                <a:solidFill>
                  <a:schemeClr val="accent1">
                    <a:lumMod val="75000"/>
                  </a:schemeClr>
                </a:solidFill>
              </a:rPr>
              <a:t>the</a:t>
            </a:r>
            <a:r>
              <a:rPr lang="es-US" sz="2400" b="1" dirty="0">
                <a:solidFill>
                  <a:schemeClr val="accent1">
                    <a:lumMod val="75000"/>
                  </a:schemeClr>
                </a:solidFill>
              </a:rPr>
              <a:t> </a:t>
            </a:r>
            <a:r>
              <a:rPr lang="es-US" sz="2400" b="1" dirty="0" err="1">
                <a:solidFill>
                  <a:schemeClr val="accent1">
                    <a:lumMod val="75000"/>
                  </a:schemeClr>
                </a:solidFill>
              </a:rPr>
              <a:t>Kigndom</a:t>
            </a:r>
            <a:r>
              <a:rPr lang="es-US" sz="2400" b="1" dirty="0">
                <a:solidFill>
                  <a:schemeClr val="accent1">
                    <a:lumMod val="75000"/>
                  </a:schemeClr>
                </a:solidFill>
              </a:rPr>
              <a:t> of </a:t>
            </a:r>
            <a:r>
              <a:rPr lang="es-US" sz="2400" b="1" dirty="0" err="1">
                <a:solidFill>
                  <a:schemeClr val="accent1">
                    <a:lumMod val="75000"/>
                  </a:schemeClr>
                </a:solidFill>
              </a:rPr>
              <a:t>God</a:t>
            </a:r>
            <a:endParaRPr lang="es-US" sz="2400" b="1" dirty="0">
              <a:solidFill>
                <a:srgbClr val="000000"/>
              </a:solidFill>
            </a:endParaRPr>
          </a:p>
          <a:p>
            <a:pPr marL="1143000" indent="-228600" defTabSz="914400">
              <a:lnSpc>
                <a:spcPct val="90000"/>
              </a:lnSpc>
              <a:spcAft>
                <a:spcPts val="600"/>
              </a:spcAft>
              <a:buFont typeface="Arial" panose="020B0604020202020204" pitchFamily="34" charset="0"/>
              <a:buChar char="•"/>
            </a:pPr>
            <a:r>
              <a:rPr lang="es-US" sz="2400" b="1" dirty="0">
                <a:solidFill>
                  <a:srgbClr val="000000"/>
                </a:solidFill>
                <a:latin typeface="+mn-lt"/>
                <a:ea typeface="+mn-ea"/>
                <a:cs typeface="+mn-cs"/>
              </a:rPr>
              <a:t>First </a:t>
            </a:r>
            <a:r>
              <a:rPr lang="es-US" sz="2400" b="1" dirty="0" err="1">
                <a:solidFill>
                  <a:srgbClr val="000000"/>
                </a:solidFill>
                <a:latin typeface="+mn-lt"/>
                <a:ea typeface="+mn-ea"/>
                <a:cs typeface="+mn-cs"/>
              </a:rPr>
              <a:t>Discourse</a:t>
            </a:r>
            <a:r>
              <a:rPr lang="es-US" sz="2400" b="1" dirty="0">
                <a:solidFill>
                  <a:srgbClr val="000000"/>
                </a:solidFill>
                <a:latin typeface="+mn-lt"/>
                <a:ea typeface="+mn-ea"/>
                <a:cs typeface="+mn-cs"/>
              </a:rPr>
              <a:t> </a:t>
            </a:r>
            <a:r>
              <a:rPr lang="es-US" sz="2400" b="1" dirty="0" err="1">
                <a:solidFill>
                  <a:srgbClr val="000000"/>
                </a:solidFill>
                <a:latin typeface="+mn-lt"/>
                <a:ea typeface="+mn-ea"/>
                <a:cs typeface="+mn-cs"/>
              </a:rPr>
              <a:t>or</a:t>
            </a:r>
            <a:r>
              <a:rPr lang="es-US" sz="2400" b="1" dirty="0">
                <a:solidFill>
                  <a:srgbClr val="000000"/>
                </a:solidFill>
                <a:latin typeface="+mn-lt"/>
                <a:ea typeface="+mn-ea"/>
                <a:cs typeface="+mn-cs"/>
              </a:rPr>
              <a:t> </a:t>
            </a:r>
            <a:r>
              <a:rPr lang="es-US" sz="2400" b="1" dirty="0" err="1">
                <a:solidFill>
                  <a:srgbClr val="000000"/>
                </a:solidFill>
                <a:latin typeface="+mn-lt"/>
                <a:ea typeface="+mn-ea"/>
                <a:cs typeface="+mn-cs"/>
              </a:rPr>
              <a:t>Teaching</a:t>
            </a:r>
            <a:endParaRPr lang="es-US" sz="2400" b="1" dirty="0">
              <a:solidFill>
                <a:srgbClr val="000000"/>
              </a:solidFill>
              <a:latin typeface="+mn-lt"/>
              <a:ea typeface="+mn-ea"/>
              <a:cs typeface="+mn-cs"/>
            </a:endParaRPr>
          </a:p>
          <a:p>
            <a:pPr marL="1600200" lvl="1" indent="-228600">
              <a:lnSpc>
                <a:spcPct val="90000"/>
              </a:lnSpc>
              <a:spcAft>
                <a:spcPts val="600"/>
              </a:spcAft>
              <a:buFont typeface="Arial" panose="020B0604020202020204" pitchFamily="34" charset="0"/>
              <a:buChar char="•"/>
            </a:pPr>
            <a:r>
              <a:rPr lang="es-US" sz="2400" b="1" dirty="0" err="1">
                <a:solidFill>
                  <a:schemeClr val="accent1">
                    <a:lumMod val="75000"/>
                  </a:schemeClr>
                </a:solidFill>
                <a:latin typeface="+mn-lt"/>
                <a:ea typeface="+mn-ea"/>
                <a:cs typeface="+mn-cs"/>
              </a:rPr>
              <a:t>Sermon</a:t>
            </a:r>
            <a:r>
              <a:rPr lang="es-US" sz="2400" b="1" dirty="0">
                <a:solidFill>
                  <a:schemeClr val="accent1">
                    <a:lumMod val="75000"/>
                  </a:schemeClr>
                </a:solidFill>
                <a:latin typeface="+mn-lt"/>
                <a:ea typeface="+mn-ea"/>
                <a:cs typeface="+mn-cs"/>
              </a:rPr>
              <a:t> </a:t>
            </a:r>
            <a:r>
              <a:rPr lang="es-US" sz="2400" b="1" dirty="0" err="1">
                <a:solidFill>
                  <a:schemeClr val="accent1">
                    <a:lumMod val="75000"/>
                  </a:schemeClr>
                </a:solidFill>
                <a:latin typeface="+mn-lt"/>
                <a:ea typeface="+mn-ea"/>
                <a:cs typeface="+mn-cs"/>
              </a:rPr>
              <a:t>on</a:t>
            </a:r>
            <a:r>
              <a:rPr lang="es-US" sz="2400" b="1" dirty="0">
                <a:solidFill>
                  <a:schemeClr val="accent1">
                    <a:lumMod val="75000"/>
                  </a:schemeClr>
                </a:solidFill>
                <a:latin typeface="+mn-lt"/>
                <a:ea typeface="+mn-ea"/>
                <a:cs typeface="+mn-cs"/>
              </a:rPr>
              <a:t> </a:t>
            </a:r>
            <a:r>
              <a:rPr lang="es-US" sz="2400" b="1" dirty="0" err="1">
                <a:solidFill>
                  <a:schemeClr val="accent1">
                    <a:lumMod val="75000"/>
                  </a:schemeClr>
                </a:solidFill>
                <a:latin typeface="+mn-lt"/>
                <a:ea typeface="+mn-ea"/>
                <a:cs typeface="+mn-cs"/>
              </a:rPr>
              <a:t>the</a:t>
            </a:r>
            <a:r>
              <a:rPr lang="es-US" sz="2400" b="1" dirty="0">
                <a:solidFill>
                  <a:schemeClr val="accent1">
                    <a:lumMod val="75000"/>
                  </a:schemeClr>
                </a:solidFill>
                <a:latin typeface="+mn-lt"/>
                <a:ea typeface="+mn-ea"/>
                <a:cs typeface="+mn-cs"/>
              </a:rPr>
              <a:t> Mount</a:t>
            </a: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Second</a:t>
            </a:r>
            <a:r>
              <a:rPr lang="es-US" sz="2400" b="1" dirty="0">
                <a:solidFill>
                  <a:srgbClr val="000000"/>
                </a:solidFill>
                <a:latin typeface="+mn-lt"/>
              </a:rPr>
              <a:t> </a:t>
            </a:r>
            <a:r>
              <a:rPr lang="es-US" sz="2400" b="1" dirty="0" err="1">
                <a:solidFill>
                  <a:srgbClr val="000000"/>
                </a:solidFill>
                <a:latin typeface="+mn-lt"/>
              </a:rPr>
              <a:t>Narrative</a:t>
            </a:r>
            <a:endParaRPr lang="es-US" sz="2400" b="1" dirty="0">
              <a:solidFill>
                <a:srgbClr val="000000"/>
              </a:solidFill>
            </a:endParaRP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Second</a:t>
            </a:r>
            <a:r>
              <a:rPr lang="es-US" sz="2400" b="1" dirty="0">
                <a:solidFill>
                  <a:srgbClr val="000000"/>
                </a:solidFill>
                <a:latin typeface="+mn-lt"/>
              </a:rPr>
              <a:t> </a:t>
            </a:r>
            <a:r>
              <a:rPr lang="es-US" sz="2400" b="1" dirty="0" err="1">
                <a:solidFill>
                  <a:srgbClr val="000000"/>
                </a:solidFill>
                <a:latin typeface="+mn-lt"/>
              </a:rPr>
              <a:t>Discourse</a:t>
            </a:r>
            <a:r>
              <a:rPr lang="es-US" sz="2400" b="1" dirty="0">
                <a:solidFill>
                  <a:srgbClr val="000000"/>
                </a:solidFill>
                <a:latin typeface="+mn-lt"/>
              </a:rPr>
              <a:t> </a:t>
            </a:r>
            <a:r>
              <a:rPr lang="es-US" sz="2400" b="1" dirty="0" err="1">
                <a:solidFill>
                  <a:srgbClr val="000000"/>
                </a:solidFill>
                <a:latin typeface="+mn-lt"/>
              </a:rPr>
              <a:t>or</a:t>
            </a:r>
            <a:r>
              <a:rPr lang="es-US" sz="2400" b="1" dirty="0">
                <a:solidFill>
                  <a:srgbClr val="000000"/>
                </a:solidFill>
                <a:latin typeface="+mn-lt"/>
              </a:rPr>
              <a:t> </a:t>
            </a:r>
            <a:r>
              <a:rPr lang="es-US" sz="2400" b="1" dirty="0" err="1">
                <a:solidFill>
                  <a:srgbClr val="000000"/>
                </a:solidFill>
                <a:latin typeface="+mn-lt"/>
              </a:rPr>
              <a:t>Teaching</a:t>
            </a:r>
            <a:endParaRPr lang="es-US" sz="2400" b="1" dirty="0">
              <a:solidFill>
                <a:srgbClr val="000000"/>
              </a:solidFill>
              <a:latin typeface="+mn-lt"/>
            </a:endParaRP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Third</a:t>
            </a:r>
            <a:r>
              <a:rPr lang="es-US" sz="2400" b="1" dirty="0">
                <a:solidFill>
                  <a:srgbClr val="000000"/>
                </a:solidFill>
                <a:latin typeface="+mn-lt"/>
              </a:rPr>
              <a:t> </a:t>
            </a:r>
            <a:r>
              <a:rPr lang="es-US" sz="2400" b="1" dirty="0" err="1">
                <a:solidFill>
                  <a:srgbClr val="000000"/>
                </a:solidFill>
                <a:latin typeface="+mn-lt"/>
              </a:rPr>
              <a:t>Narrative</a:t>
            </a:r>
            <a:endParaRPr lang="es-US" sz="2400" b="1" dirty="0">
              <a:solidFill>
                <a:srgbClr val="000000"/>
              </a:solidFill>
            </a:endParaRP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Third</a:t>
            </a:r>
            <a:r>
              <a:rPr lang="es-US" sz="2400" b="1" dirty="0">
                <a:solidFill>
                  <a:srgbClr val="000000"/>
                </a:solidFill>
                <a:latin typeface="+mn-lt"/>
              </a:rPr>
              <a:t> </a:t>
            </a:r>
            <a:r>
              <a:rPr lang="es-US" sz="2400" b="1" dirty="0" err="1">
                <a:solidFill>
                  <a:srgbClr val="000000"/>
                </a:solidFill>
                <a:latin typeface="+mn-lt"/>
              </a:rPr>
              <a:t>Discourse</a:t>
            </a:r>
            <a:r>
              <a:rPr lang="es-US" sz="2400" b="1" dirty="0">
                <a:solidFill>
                  <a:srgbClr val="000000"/>
                </a:solidFill>
                <a:latin typeface="+mn-lt"/>
              </a:rPr>
              <a:t> </a:t>
            </a:r>
            <a:r>
              <a:rPr lang="es-US" sz="2400" b="1" dirty="0" err="1">
                <a:solidFill>
                  <a:srgbClr val="000000"/>
                </a:solidFill>
                <a:latin typeface="+mn-lt"/>
              </a:rPr>
              <a:t>or</a:t>
            </a:r>
            <a:r>
              <a:rPr lang="es-US" sz="2400" b="1" dirty="0">
                <a:solidFill>
                  <a:srgbClr val="000000"/>
                </a:solidFill>
                <a:latin typeface="+mn-lt"/>
              </a:rPr>
              <a:t> </a:t>
            </a:r>
            <a:r>
              <a:rPr lang="es-US" sz="2400" b="1" dirty="0" err="1">
                <a:solidFill>
                  <a:srgbClr val="000000"/>
                </a:solidFill>
                <a:latin typeface="+mn-lt"/>
              </a:rPr>
              <a:t>Teaching</a:t>
            </a:r>
            <a:endParaRPr lang="es-US" sz="2400" b="1" dirty="0">
              <a:solidFill>
                <a:srgbClr val="000000"/>
              </a:solidFill>
              <a:latin typeface="+mn-lt"/>
            </a:endParaRP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Fourth</a:t>
            </a:r>
            <a:r>
              <a:rPr lang="es-US" sz="2400" b="1" dirty="0">
                <a:solidFill>
                  <a:srgbClr val="000000"/>
                </a:solidFill>
                <a:latin typeface="+mn-lt"/>
              </a:rPr>
              <a:t> </a:t>
            </a:r>
            <a:r>
              <a:rPr lang="es-US" sz="2400" b="1" dirty="0" err="1">
                <a:solidFill>
                  <a:srgbClr val="000000"/>
                </a:solidFill>
                <a:latin typeface="+mn-lt"/>
              </a:rPr>
              <a:t>Narrative</a:t>
            </a:r>
            <a:endParaRPr lang="es-US" sz="2400" b="1" dirty="0">
              <a:solidFill>
                <a:srgbClr val="000000"/>
              </a:solidFill>
            </a:endParaRP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Fourth</a:t>
            </a:r>
            <a:r>
              <a:rPr lang="es-US" sz="2400" b="1" dirty="0">
                <a:solidFill>
                  <a:srgbClr val="000000"/>
                </a:solidFill>
                <a:latin typeface="+mn-lt"/>
              </a:rPr>
              <a:t> </a:t>
            </a:r>
            <a:r>
              <a:rPr lang="es-US" sz="2400" b="1" dirty="0" err="1">
                <a:solidFill>
                  <a:srgbClr val="000000"/>
                </a:solidFill>
                <a:latin typeface="+mn-lt"/>
              </a:rPr>
              <a:t>Discourse</a:t>
            </a:r>
            <a:r>
              <a:rPr lang="es-US" sz="2400" b="1" dirty="0">
                <a:solidFill>
                  <a:srgbClr val="000000"/>
                </a:solidFill>
                <a:latin typeface="+mn-lt"/>
              </a:rPr>
              <a:t> </a:t>
            </a:r>
            <a:r>
              <a:rPr lang="es-US" sz="2400" b="1" dirty="0" err="1">
                <a:solidFill>
                  <a:srgbClr val="000000"/>
                </a:solidFill>
                <a:latin typeface="+mn-lt"/>
              </a:rPr>
              <a:t>or</a:t>
            </a:r>
            <a:r>
              <a:rPr lang="es-US" sz="2400" b="1" dirty="0">
                <a:solidFill>
                  <a:srgbClr val="000000"/>
                </a:solidFill>
                <a:latin typeface="+mn-lt"/>
              </a:rPr>
              <a:t> </a:t>
            </a:r>
            <a:r>
              <a:rPr lang="es-US" sz="2400" b="1" dirty="0" err="1">
                <a:solidFill>
                  <a:srgbClr val="000000"/>
                </a:solidFill>
                <a:latin typeface="+mn-lt"/>
              </a:rPr>
              <a:t>Teaching</a:t>
            </a:r>
            <a:endParaRPr lang="es-US" sz="2400" b="1" dirty="0">
              <a:solidFill>
                <a:srgbClr val="000000"/>
              </a:solidFill>
              <a:latin typeface="+mn-lt"/>
            </a:endParaRP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Fifth</a:t>
            </a:r>
            <a:r>
              <a:rPr lang="es-US" sz="2400" b="1" dirty="0">
                <a:solidFill>
                  <a:srgbClr val="000000"/>
                </a:solidFill>
                <a:latin typeface="+mn-lt"/>
              </a:rPr>
              <a:t> </a:t>
            </a:r>
            <a:r>
              <a:rPr lang="es-US" sz="2400" b="1" dirty="0" err="1">
                <a:solidFill>
                  <a:srgbClr val="000000"/>
                </a:solidFill>
                <a:latin typeface="+mn-lt"/>
              </a:rPr>
              <a:t>Narrative</a:t>
            </a:r>
            <a:endParaRPr lang="es-US" sz="2400" b="1" dirty="0">
              <a:solidFill>
                <a:srgbClr val="000000"/>
              </a:solidFill>
              <a:latin typeface="+mn-lt"/>
            </a:endParaRPr>
          </a:p>
          <a:p>
            <a:pPr marL="1143000" indent="-228600" defTabSz="914400">
              <a:lnSpc>
                <a:spcPct val="90000"/>
              </a:lnSpc>
              <a:spcAft>
                <a:spcPts val="600"/>
              </a:spcAft>
              <a:buFont typeface="Arial" panose="020B0604020202020204" pitchFamily="34" charset="0"/>
              <a:buChar char="•"/>
            </a:pPr>
            <a:r>
              <a:rPr lang="es-US" sz="2400" b="1" dirty="0" err="1">
                <a:solidFill>
                  <a:srgbClr val="000000"/>
                </a:solidFill>
                <a:latin typeface="+mn-lt"/>
              </a:rPr>
              <a:t>Fifth</a:t>
            </a:r>
            <a:r>
              <a:rPr lang="es-US" sz="2400" b="1" dirty="0">
                <a:solidFill>
                  <a:srgbClr val="000000"/>
                </a:solidFill>
                <a:latin typeface="+mn-lt"/>
              </a:rPr>
              <a:t> </a:t>
            </a:r>
            <a:r>
              <a:rPr lang="es-US" sz="2400" b="1" dirty="0" err="1">
                <a:solidFill>
                  <a:srgbClr val="000000"/>
                </a:solidFill>
                <a:latin typeface="+mn-lt"/>
              </a:rPr>
              <a:t>Discourse</a:t>
            </a:r>
            <a:r>
              <a:rPr lang="es-US" sz="2400" b="1" dirty="0">
                <a:solidFill>
                  <a:srgbClr val="000000"/>
                </a:solidFill>
                <a:latin typeface="+mn-lt"/>
              </a:rPr>
              <a:t> </a:t>
            </a:r>
            <a:r>
              <a:rPr lang="es-US" sz="2400" b="1" dirty="0" err="1">
                <a:solidFill>
                  <a:srgbClr val="000000"/>
                </a:solidFill>
                <a:latin typeface="+mn-lt"/>
              </a:rPr>
              <a:t>or</a:t>
            </a:r>
            <a:r>
              <a:rPr lang="es-US" sz="2400" b="1" dirty="0">
                <a:solidFill>
                  <a:srgbClr val="000000"/>
                </a:solidFill>
                <a:latin typeface="+mn-lt"/>
              </a:rPr>
              <a:t> </a:t>
            </a:r>
            <a:r>
              <a:rPr lang="es-US" sz="2400" b="1" dirty="0" err="1">
                <a:solidFill>
                  <a:srgbClr val="000000"/>
                </a:solidFill>
                <a:latin typeface="+mn-lt"/>
              </a:rPr>
              <a:t>Teaching</a:t>
            </a:r>
            <a:endParaRPr lang="es-US" sz="2400" b="1" dirty="0">
              <a:solidFill>
                <a:srgbClr val="000000"/>
              </a:solidFill>
              <a:latin typeface="+mn-lt"/>
            </a:endParaRPr>
          </a:p>
          <a:p>
            <a:pPr marL="914400">
              <a:lnSpc>
                <a:spcPct val="90000"/>
              </a:lnSpc>
              <a:spcAft>
                <a:spcPts val="600"/>
              </a:spcAft>
            </a:pPr>
            <a:endParaRPr lang="es-US" sz="4200" b="1" dirty="0">
              <a:solidFill>
                <a:srgbClr val="000000"/>
              </a:solidFill>
              <a:latin typeface="+mn-lt"/>
              <a:ea typeface="+mn-ea"/>
              <a:cs typeface="+mn-cs"/>
            </a:endParaRPr>
          </a:p>
        </p:txBody>
      </p:sp>
    </p:spTree>
    <p:extLst>
      <p:ext uri="{BB962C8B-B14F-4D97-AF65-F5344CB8AC3E}">
        <p14:creationId xmlns:p14="http://schemas.microsoft.com/office/powerpoint/2010/main" val="3605601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37661FE4-29F7-45E7-B207-3D68087F8839}"/>
              </a:ext>
            </a:extLst>
          </p:cNvPr>
          <p:cNvSpPr/>
          <p:nvPr/>
        </p:nvSpPr>
        <p:spPr>
          <a:xfrm>
            <a:off x="203200" y="1278385"/>
            <a:ext cx="10910656" cy="1200329"/>
          </a:xfrm>
          <a:prstGeom prst="rect">
            <a:avLst/>
          </a:prstGeom>
        </p:spPr>
        <p:txBody>
          <a:bodyPr wrap="square">
            <a:spAutoFit/>
          </a:bodyPr>
          <a:lstStyle/>
          <a:p>
            <a:r>
              <a:rPr lang="en-US" b="1" i="1" dirty="0">
                <a:solidFill>
                  <a:prstClr val="black"/>
                </a:solidFill>
              </a:rPr>
              <a:t>The Healings at Gennesaret. </a:t>
            </a:r>
          </a:p>
          <a:p>
            <a:r>
              <a:rPr lang="en-US" b="1" dirty="0"/>
              <a:t>34</a:t>
            </a:r>
            <a:r>
              <a:rPr lang="en-US" b="1" baseline="30000" dirty="0">
                <a:hlinkClick r:id="rId2"/>
              </a:rPr>
              <a:t>l</a:t>
            </a:r>
            <a:r>
              <a:rPr lang="en-US" dirty="0"/>
              <a:t> After making the crossing, they came to land at Gennesaret. </a:t>
            </a:r>
            <a:r>
              <a:rPr lang="en-US" b="1" dirty="0"/>
              <a:t>35</a:t>
            </a:r>
            <a:r>
              <a:rPr lang="en-US" dirty="0"/>
              <a:t>When the men of that place recognized him, they sent word to all the surrounding country. People brought to him all those who were sick </a:t>
            </a:r>
            <a:r>
              <a:rPr lang="en-US" b="1" dirty="0"/>
              <a:t>36</a:t>
            </a:r>
            <a:r>
              <a:rPr lang="en-US" b="1" baseline="30000" dirty="0">
                <a:hlinkClick r:id="rId3"/>
              </a:rPr>
              <a:t>m</a:t>
            </a:r>
            <a:r>
              <a:rPr lang="en-US" dirty="0"/>
              <a:t> and begged him that they might touch only the tassel on his cloak, and as many as touched it were healed. </a:t>
            </a:r>
            <a:endParaRPr lang="es-E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882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021A161-BE9C-4E01-B6F8-70021D280BA4}"/>
              </a:ext>
            </a:extLst>
          </p:cNvPr>
          <p:cNvSpPr/>
          <p:nvPr/>
        </p:nvSpPr>
        <p:spPr>
          <a:xfrm>
            <a:off x="0" y="0"/>
            <a:ext cx="11891818" cy="6924973"/>
          </a:xfrm>
          <a:prstGeom prst="rect">
            <a:avLst/>
          </a:prstGeom>
        </p:spPr>
        <p:txBody>
          <a:bodyPr wrap="square">
            <a:spAutoFit/>
          </a:bodyPr>
          <a:lstStyle/>
          <a:p>
            <a:r>
              <a:rPr lang="es-ES" sz="1600" b="1" i="1" dirty="0">
                <a:latin typeface="Arial" panose="020B0604020202020204" pitchFamily="34" charset="0"/>
                <a:cs typeface="Arial" panose="020B0604020202020204" pitchFamily="34" charset="0"/>
              </a:rPr>
              <a:t>   </a:t>
            </a:r>
            <a:r>
              <a:rPr lang="es-ES" sz="3200" b="1" i="1" dirty="0" err="1">
                <a:latin typeface="Arial" panose="020B0604020202020204" pitchFamily="34" charset="0"/>
                <a:cs typeface="Arial" panose="020B0604020202020204" pitchFamily="34" charset="0"/>
              </a:rPr>
              <a:t>Chapter</a:t>
            </a:r>
            <a:r>
              <a:rPr lang="es-ES" sz="3200" b="1" i="1" dirty="0">
                <a:latin typeface="Arial" panose="020B0604020202020204" pitchFamily="34" charset="0"/>
                <a:cs typeface="Arial" panose="020B0604020202020204" pitchFamily="34" charset="0"/>
              </a:rPr>
              <a:t> 15</a:t>
            </a:r>
          </a:p>
          <a:p>
            <a:r>
              <a:rPr lang="en-US" b="1" i="1" dirty="0">
                <a:solidFill>
                  <a:prstClr val="black"/>
                </a:solidFill>
              </a:rPr>
              <a:t>The Tradition of the Elders.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a:t>
            </a:r>
            <a:r>
              <a:rPr lang="en-US" b="1" baseline="30000" dirty="0">
                <a:hlinkClick r:id="rId3"/>
              </a:rPr>
              <a:t>a</a:t>
            </a:r>
            <a:r>
              <a:rPr lang="en-US" dirty="0"/>
              <a:t> Then Pharisees and scribes came to Jesus from Jerusalem and said, </a:t>
            </a:r>
            <a:r>
              <a:rPr lang="en-US" b="1" dirty="0"/>
              <a:t>2</a:t>
            </a:r>
            <a:r>
              <a:rPr lang="en-US" b="1" baseline="30000" dirty="0">
                <a:hlinkClick r:id="rId4"/>
              </a:rPr>
              <a:t>b</a:t>
            </a:r>
            <a:r>
              <a:rPr lang="en-US" dirty="0"/>
              <a:t> “Why do your disciples break the tradition of the elders?</a:t>
            </a:r>
            <a:r>
              <a:rPr lang="en-US" b="1" baseline="30000" dirty="0">
                <a:hlinkClick r:id="rId5"/>
              </a:rPr>
              <a:t>*</a:t>
            </a:r>
            <a:r>
              <a:rPr lang="en-US" dirty="0"/>
              <a:t> They do not wash [their] hands when they eat a meal.” </a:t>
            </a:r>
            <a:r>
              <a:rPr lang="en-US" b="1" dirty="0"/>
              <a:t>3</a:t>
            </a:r>
            <a:r>
              <a:rPr lang="en-US" dirty="0"/>
              <a:t>He said to them in reply, “And why do you break the commandment of God</a:t>
            </a:r>
            <a:r>
              <a:rPr lang="en-US" b="1" baseline="30000" dirty="0">
                <a:hlinkClick r:id="rId6"/>
              </a:rPr>
              <a:t>*</a:t>
            </a:r>
            <a:r>
              <a:rPr lang="en-US" dirty="0"/>
              <a:t> for the sake of your tradition? </a:t>
            </a:r>
            <a:r>
              <a:rPr lang="en-US" b="1" dirty="0"/>
              <a:t>4</a:t>
            </a:r>
            <a:r>
              <a:rPr lang="en-US" b="1" baseline="30000" dirty="0">
                <a:hlinkClick r:id="rId7"/>
              </a:rPr>
              <a:t>c</a:t>
            </a:r>
            <a:r>
              <a:rPr lang="en-US" dirty="0"/>
              <a:t> For God said, ‘Honor your father and your mother,’ and ‘Whoever curses father or mother shall die.’ </a:t>
            </a:r>
            <a:r>
              <a:rPr lang="en-US" b="1" dirty="0"/>
              <a:t>5</a:t>
            </a:r>
            <a:r>
              <a:rPr lang="en-US" b="1" baseline="30000" dirty="0">
                <a:hlinkClick r:id="rId8"/>
              </a:rPr>
              <a:t>*</a:t>
            </a:r>
            <a:r>
              <a:rPr lang="en-US" dirty="0"/>
              <a:t> But you say, ‘Whoever says to father or mother, “Any support you might have had from me is dedicated to God,” </a:t>
            </a:r>
            <a:r>
              <a:rPr lang="en-US" b="1" dirty="0"/>
              <a:t>6</a:t>
            </a:r>
            <a:r>
              <a:rPr lang="en-US" dirty="0"/>
              <a:t>need not honor his father.’ You have nullified the word of God for the sake of your tradition. </a:t>
            </a:r>
            <a:r>
              <a:rPr lang="en-US" b="1" dirty="0"/>
              <a:t>7</a:t>
            </a:r>
            <a:r>
              <a:rPr lang="en-US" dirty="0"/>
              <a:t>Hypocrites, well did Isaiah prophesy about you when he said: </a:t>
            </a:r>
          </a:p>
          <a:p>
            <a:r>
              <a:rPr lang="en-US" b="1" dirty="0"/>
              <a:t>8</a:t>
            </a:r>
            <a:r>
              <a:rPr lang="en-US" b="1" baseline="30000" dirty="0">
                <a:hlinkClick r:id="rId9"/>
              </a:rPr>
              <a:t>d</a:t>
            </a:r>
            <a:r>
              <a:rPr lang="en-US" dirty="0"/>
              <a:t> ‘This people honors me with their lips,</a:t>
            </a:r>
            <a:r>
              <a:rPr lang="en-US" b="1" baseline="30000" dirty="0">
                <a:hlinkClick r:id="rId10"/>
              </a:rPr>
              <a:t>*</a:t>
            </a:r>
            <a:endParaRPr lang="en-US" dirty="0"/>
          </a:p>
          <a:p>
            <a:r>
              <a:rPr lang="en-US" dirty="0"/>
              <a:t>but their hearts are far from me;</a:t>
            </a:r>
          </a:p>
          <a:p>
            <a:r>
              <a:rPr lang="en-US" b="1" dirty="0"/>
              <a:t>9</a:t>
            </a:r>
            <a:r>
              <a:rPr lang="en-US" b="1" baseline="30000" dirty="0">
                <a:hlinkClick r:id="rId11"/>
              </a:rPr>
              <a:t>e</a:t>
            </a:r>
            <a:r>
              <a:rPr lang="en-US" dirty="0"/>
              <a:t> in vain do they worship me,</a:t>
            </a:r>
          </a:p>
          <a:p>
            <a:r>
              <a:rPr lang="en-US" dirty="0"/>
              <a:t>teaching as doctrines human precepts.’”</a:t>
            </a:r>
          </a:p>
          <a:p>
            <a:r>
              <a:rPr lang="en-US" b="1" dirty="0"/>
              <a:t>10</a:t>
            </a:r>
            <a:r>
              <a:rPr lang="en-US" b="1" baseline="30000" dirty="0">
                <a:hlinkClick r:id="rId12"/>
              </a:rPr>
              <a:t>f</a:t>
            </a:r>
            <a:r>
              <a:rPr lang="en-US" dirty="0"/>
              <a:t> He summoned the crowd and said to them, “Hear and understand. </a:t>
            </a:r>
            <a:r>
              <a:rPr lang="en-US" b="1" dirty="0"/>
              <a:t>11</a:t>
            </a:r>
            <a:r>
              <a:rPr lang="en-US" dirty="0"/>
              <a:t>It is not what enters one’s mouth that defiles that person; but what comes out of the mouth is what defiles one.” </a:t>
            </a:r>
            <a:r>
              <a:rPr lang="en-US" b="1" dirty="0"/>
              <a:t>12</a:t>
            </a:r>
            <a:r>
              <a:rPr lang="en-US" dirty="0"/>
              <a:t>Then his disciples approached and said to him, “Do you know that the Pharisees took offense when they heard what you said?” </a:t>
            </a:r>
            <a:r>
              <a:rPr lang="en-US" b="1" dirty="0"/>
              <a:t>13</a:t>
            </a:r>
            <a:r>
              <a:rPr lang="en-US" dirty="0"/>
              <a:t>He said in reply,</a:t>
            </a:r>
            <a:r>
              <a:rPr lang="en-US" b="1" baseline="30000" dirty="0">
                <a:hlinkClick r:id="rId13"/>
              </a:rPr>
              <a:t>*</a:t>
            </a:r>
            <a:r>
              <a:rPr lang="en-US" dirty="0"/>
              <a:t> “Every plant that my heavenly Father has not planted will be uprooted. </a:t>
            </a:r>
            <a:r>
              <a:rPr lang="en-US" b="1" dirty="0"/>
              <a:t>14</a:t>
            </a:r>
            <a:r>
              <a:rPr lang="en-US" b="1" baseline="30000" dirty="0">
                <a:hlinkClick r:id="rId14"/>
              </a:rPr>
              <a:t>g</a:t>
            </a:r>
            <a:r>
              <a:rPr lang="en-US" dirty="0"/>
              <a:t> Let them alone; they are blind guides [of the blind]. If a blind person leads a blind person, both will fall into a pit.” </a:t>
            </a:r>
            <a:r>
              <a:rPr lang="en-US" b="1" dirty="0"/>
              <a:t>15</a:t>
            </a:r>
            <a:r>
              <a:rPr lang="en-US" dirty="0"/>
              <a:t>Then Peter</a:t>
            </a:r>
            <a:r>
              <a:rPr lang="en-US" b="1" baseline="30000" dirty="0">
                <a:hlinkClick r:id="rId15"/>
              </a:rPr>
              <a:t>*</a:t>
            </a:r>
            <a:r>
              <a:rPr lang="en-US" dirty="0"/>
              <a:t> said to him in reply, “Explain [this] parable to us.” </a:t>
            </a:r>
            <a:r>
              <a:rPr lang="en-US" b="1" dirty="0"/>
              <a:t>16</a:t>
            </a:r>
            <a:r>
              <a:rPr lang="en-US" dirty="0"/>
              <a:t>He said to them, “Are even you still without understanding? </a:t>
            </a:r>
            <a:r>
              <a:rPr lang="en-US" b="1" dirty="0"/>
              <a:t>17</a:t>
            </a:r>
            <a:r>
              <a:rPr lang="en-US" dirty="0"/>
              <a:t>Do you not realize that everything that enters the mouth passes into the stomach and is expelled into the latrine? </a:t>
            </a:r>
            <a:r>
              <a:rPr lang="en-US" b="1" dirty="0"/>
              <a:t>18</a:t>
            </a:r>
            <a:r>
              <a:rPr lang="en-US" b="1" baseline="30000" dirty="0">
                <a:hlinkClick r:id="rId16"/>
              </a:rPr>
              <a:t>h</a:t>
            </a:r>
            <a:r>
              <a:rPr lang="en-US" dirty="0"/>
              <a:t> But the things that come out of the mouth come from the heart, and they defile. </a:t>
            </a:r>
            <a:r>
              <a:rPr lang="en-US" b="1" dirty="0"/>
              <a:t>19</a:t>
            </a:r>
            <a:r>
              <a:rPr lang="en-US" b="1" baseline="30000" dirty="0">
                <a:hlinkClick r:id="rId17"/>
              </a:rPr>
              <a:t>*</a:t>
            </a:r>
            <a:r>
              <a:rPr lang="en-US" dirty="0"/>
              <a:t> For from the heart come evil thoughts, murder, adultery, unchastity, theft, false witness, blasphemy. </a:t>
            </a:r>
            <a:r>
              <a:rPr lang="en-US" b="1" dirty="0"/>
              <a:t>20</a:t>
            </a:r>
            <a:r>
              <a:rPr lang="en-US" dirty="0"/>
              <a:t>These are what defile a person, but to eat with unwashed hands does not defile.” </a:t>
            </a:r>
          </a:p>
          <a:p>
            <a:endParaRPr lang="es-ES" sz="3200" b="1" i="1"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962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021A161-BE9C-4E01-B6F8-70021D280BA4}"/>
              </a:ext>
            </a:extLst>
          </p:cNvPr>
          <p:cNvSpPr/>
          <p:nvPr/>
        </p:nvSpPr>
        <p:spPr>
          <a:xfrm>
            <a:off x="0" y="0"/>
            <a:ext cx="11891818" cy="6740307"/>
          </a:xfrm>
          <a:prstGeom prst="rect">
            <a:avLst/>
          </a:prstGeom>
        </p:spPr>
        <p:txBody>
          <a:bodyPr wrap="square">
            <a:spAutoFit/>
          </a:bodyPr>
          <a:lstStyle/>
          <a:p>
            <a:r>
              <a:rPr lang="en-US" b="1" i="1" dirty="0">
                <a:solidFill>
                  <a:prstClr val="black"/>
                </a:solidFill>
              </a:rPr>
              <a:t>The Canaanite Woman’s Faith.</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21</a:t>
            </a:r>
            <a:r>
              <a:rPr lang="en-US" b="1" baseline="30000" dirty="0">
                <a:hlinkClick r:id="rId3"/>
              </a:rPr>
              <a:t>i</a:t>
            </a:r>
            <a:r>
              <a:rPr lang="en-US" dirty="0"/>
              <a:t> Then Jesus went from that place and withdrew to the region of </a:t>
            </a:r>
            <a:r>
              <a:rPr lang="en-US" dirty="0" err="1"/>
              <a:t>Tyre</a:t>
            </a:r>
            <a:r>
              <a:rPr lang="en-US" dirty="0"/>
              <a:t> and Sidon. </a:t>
            </a:r>
            <a:r>
              <a:rPr lang="en-US" b="1" dirty="0"/>
              <a:t>22</a:t>
            </a:r>
            <a:r>
              <a:rPr lang="en-US" dirty="0"/>
              <a:t>And behold, a Canaanite woman of that district came and called out, “Have pity on me, Lord, Son of David! My daughter is tormented by a demon.” </a:t>
            </a:r>
            <a:r>
              <a:rPr lang="en-US" b="1" dirty="0"/>
              <a:t>23</a:t>
            </a:r>
            <a:r>
              <a:rPr lang="en-US" dirty="0"/>
              <a:t>But he did not say a word in answer to her. His disciples came and asked him, “Send her away, for she keeps calling out after us.” </a:t>
            </a:r>
            <a:r>
              <a:rPr lang="en-US" b="1" dirty="0"/>
              <a:t>24</a:t>
            </a:r>
            <a:r>
              <a:rPr lang="en-US" b="1" baseline="30000" dirty="0">
                <a:hlinkClick r:id="rId4"/>
              </a:rPr>
              <a:t>*</a:t>
            </a:r>
            <a:r>
              <a:rPr lang="en-US" dirty="0"/>
              <a:t> He said in reply, “I was sent only to the lost sheep of the house of Israel.” </a:t>
            </a:r>
            <a:r>
              <a:rPr lang="en-US" b="1" dirty="0"/>
              <a:t>25</a:t>
            </a:r>
            <a:r>
              <a:rPr lang="en-US" b="1" baseline="30000" dirty="0">
                <a:hlinkClick r:id="rId5"/>
              </a:rPr>
              <a:t>j</a:t>
            </a:r>
            <a:r>
              <a:rPr lang="en-US" dirty="0"/>
              <a:t> But the woman came and did him homage, saying, “Lord, help me.” </a:t>
            </a:r>
            <a:r>
              <a:rPr lang="en-US" b="1" dirty="0"/>
              <a:t>26</a:t>
            </a:r>
            <a:r>
              <a:rPr lang="en-US" dirty="0"/>
              <a:t>He said in reply, “It is not right to take the food of the children</a:t>
            </a:r>
            <a:r>
              <a:rPr lang="en-US" b="1" baseline="30000" dirty="0">
                <a:hlinkClick r:id="rId6"/>
              </a:rPr>
              <a:t>*</a:t>
            </a:r>
            <a:r>
              <a:rPr lang="en-US" dirty="0"/>
              <a:t> and throw it to the dogs.” </a:t>
            </a:r>
            <a:r>
              <a:rPr lang="en-US" b="1" dirty="0"/>
              <a:t>27</a:t>
            </a:r>
            <a:r>
              <a:rPr lang="en-US" dirty="0"/>
              <a:t>She said, “Please, Lord, for even the dogs eat the scraps that fall from the table of their masters.” </a:t>
            </a:r>
            <a:r>
              <a:rPr lang="en-US" b="1" dirty="0"/>
              <a:t>28</a:t>
            </a:r>
            <a:r>
              <a:rPr lang="en-US" b="1" baseline="30000" dirty="0">
                <a:hlinkClick r:id="rId7"/>
              </a:rPr>
              <a:t>k</a:t>
            </a:r>
            <a:r>
              <a:rPr lang="en-US" dirty="0"/>
              <a:t> Then Jesus said to her in reply, “O woman, great is your faith!</a:t>
            </a:r>
            <a:r>
              <a:rPr lang="en-US" b="1" baseline="30000" dirty="0">
                <a:hlinkClick r:id="rId8"/>
              </a:rPr>
              <a:t>*</a:t>
            </a:r>
            <a:r>
              <a:rPr lang="en-US" dirty="0"/>
              <a:t> Let it be done for you as you wish.” And her daughter was healed from that hour. </a:t>
            </a:r>
          </a:p>
          <a:p>
            <a:r>
              <a:rPr lang="en-US" dirty="0"/>
              <a:t> </a:t>
            </a:r>
          </a:p>
          <a:p>
            <a:r>
              <a:rPr lang="en-US" b="1" i="1" dirty="0">
                <a:solidFill>
                  <a:prstClr val="black"/>
                </a:solidFill>
              </a:rPr>
              <a:t>The Healing of Many People. </a:t>
            </a:r>
          </a:p>
          <a:p>
            <a:r>
              <a:rPr lang="en-US" b="1" dirty="0"/>
              <a:t>29</a:t>
            </a:r>
            <a:r>
              <a:rPr lang="en-US" dirty="0"/>
              <a:t>Moving on from there Jesus walked by the Sea of Galilee, went up on the mountain, and sat down there. </a:t>
            </a:r>
            <a:r>
              <a:rPr lang="en-US" b="1" dirty="0"/>
              <a:t>30</a:t>
            </a:r>
            <a:r>
              <a:rPr lang="en-US" b="1" baseline="30000" dirty="0">
                <a:hlinkClick r:id="rId9"/>
              </a:rPr>
              <a:t>l</a:t>
            </a:r>
            <a:r>
              <a:rPr lang="en-US" dirty="0"/>
              <a:t> Great crowds came to him, having with them the lame, the blind, the deformed, the mute, and many others. They placed them at his feet, and he cured them. </a:t>
            </a:r>
            <a:r>
              <a:rPr lang="en-US" b="1" dirty="0"/>
              <a:t>31</a:t>
            </a:r>
            <a:r>
              <a:rPr lang="en-US" dirty="0"/>
              <a:t>The crowds were amazed when they saw the mute speaking, the deformed made whole, the lame walking, and the blind able to see, and they glorified the God of Israel. </a:t>
            </a:r>
          </a:p>
          <a:p>
            <a:r>
              <a:rPr lang="en-US" dirty="0"/>
              <a:t> </a:t>
            </a:r>
          </a:p>
          <a:p>
            <a:r>
              <a:rPr lang="en-US" b="1" i="1" dirty="0">
                <a:solidFill>
                  <a:prstClr val="black"/>
                </a:solidFill>
              </a:rPr>
              <a:t>The Feeding of the Four Thousand.</a:t>
            </a:r>
            <a:r>
              <a:rPr lang="en-US" b="1" i="1" dirty="0">
                <a:solidFill>
                  <a:prstClr val="black"/>
                </a:solidFill>
                <a:hlinkClick r:id="rId10">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32</a:t>
            </a:r>
            <a:r>
              <a:rPr lang="en-US" b="1" baseline="30000" dirty="0">
                <a:hlinkClick r:id="rId11"/>
              </a:rPr>
              <a:t>m</a:t>
            </a:r>
            <a:r>
              <a:rPr lang="en-US" dirty="0"/>
              <a:t> Jesus summoned his disciples and said, “My heart is moved with pity for the crowd, for they have been with me now for three days and have nothing to eat. I do not want to send them away hungry, for fear they may collapse on the way.” </a:t>
            </a:r>
            <a:r>
              <a:rPr lang="en-US" b="1" dirty="0"/>
              <a:t>33</a:t>
            </a:r>
            <a:r>
              <a:rPr lang="en-US" dirty="0"/>
              <a:t>The disciples said to him, “Where could we ever get enough bread in this deserted place to satisfy such a crowd?” </a:t>
            </a:r>
            <a:r>
              <a:rPr lang="en-US" b="1" dirty="0"/>
              <a:t>34</a:t>
            </a:r>
            <a:r>
              <a:rPr lang="en-US" dirty="0"/>
              <a:t>Jesus said to them, “How many loaves do you have?” “Seven,” they replied, “and a few fish.” </a:t>
            </a:r>
            <a:r>
              <a:rPr lang="en-US" b="1" dirty="0"/>
              <a:t>35</a:t>
            </a:r>
            <a:r>
              <a:rPr lang="en-US" dirty="0"/>
              <a:t>He ordered the crowd to sit down on the ground. </a:t>
            </a:r>
            <a:r>
              <a:rPr lang="en-US" b="1" dirty="0"/>
              <a:t>36</a:t>
            </a:r>
            <a:r>
              <a:rPr lang="en-US" dirty="0"/>
              <a:t>Then he took the seven loaves and the fish, gave thanks,</a:t>
            </a:r>
            <a:r>
              <a:rPr lang="en-US" b="1" baseline="30000" dirty="0">
                <a:hlinkClick r:id="rId12"/>
              </a:rPr>
              <a:t>*</a:t>
            </a:r>
            <a:r>
              <a:rPr lang="en-US" dirty="0"/>
              <a:t> broke the loaves, and gave them to the disciples, who in turn gave them to the crowds. </a:t>
            </a:r>
            <a:r>
              <a:rPr lang="en-US" b="1" dirty="0"/>
              <a:t>37</a:t>
            </a:r>
            <a:r>
              <a:rPr lang="en-US" b="1" baseline="30000" dirty="0">
                <a:hlinkClick r:id="rId13"/>
              </a:rPr>
              <a:t>n</a:t>
            </a:r>
            <a:r>
              <a:rPr lang="en-US" dirty="0"/>
              <a:t> They all ate and were satisfied. They picked up the fragments left over—seven baskets full. </a:t>
            </a:r>
            <a:r>
              <a:rPr lang="en-US" b="1" dirty="0"/>
              <a:t>38</a:t>
            </a:r>
            <a:r>
              <a:rPr lang="en-US" dirty="0"/>
              <a:t>Those who ate were four thousand men, not counting women and children. </a:t>
            </a:r>
            <a:r>
              <a:rPr lang="en-US" b="1" dirty="0"/>
              <a:t>39</a:t>
            </a:r>
            <a:r>
              <a:rPr lang="en-US" dirty="0"/>
              <a:t>And when he had dismissed the crowds, he got into the boat and came to the district of Magadan.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26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021A161-BE9C-4E01-B6F8-70021D280BA4}"/>
              </a:ext>
            </a:extLst>
          </p:cNvPr>
          <p:cNvSpPr/>
          <p:nvPr/>
        </p:nvSpPr>
        <p:spPr>
          <a:xfrm>
            <a:off x="0" y="0"/>
            <a:ext cx="11891818" cy="5816977"/>
          </a:xfrm>
          <a:prstGeom prst="rect">
            <a:avLst/>
          </a:prstGeom>
        </p:spPr>
        <p:txBody>
          <a:bodyPr wrap="square">
            <a:spAutoFit/>
          </a:bodyPr>
          <a:lstStyle/>
          <a:p>
            <a:r>
              <a:rPr lang="es-ES" sz="3200" b="1" i="1" dirty="0" err="1">
                <a:latin typeface="Arial" panose="020B0604020202020204" pitchFamily="34" charset="0"/>
                <a:cs typeface="Arial" panose="020B0604020202020204" pitchFamily="34" charset="0"/>
              </a:rPr>
              <a:t>Chapter</a:t>
            </a:r>
            <a:r>
              <a:rPr lang="es-ES" sz="3200" b="1" i="1" dirty="0">
                <a:latin typeface="Arial" panose="020B0604020202020204" pitchFamily="34" charset="0"/>
                <a:cs typeface="Arial" panose="020B0604020202020204" pitchFamily="34" charset="0"/>
              </a:rPr>
              <a:t> 16</a:t>
            </a:r>
          </a:p>
          <a:p>
            <a:r>
              <a:rPr lang="en-US" b="1" i="1" dirty="0">
                <a:solidFill>
                  <a:prstClr val="black"/>
                </a:solidFill>
              </a:rPr>
              <a:t>The Demand for a Sign. </a:t>
            </a:r>
          </a:p>
          <a:p>
            <a:r>
              <a:rPr lang="en-US" b="1" dirty="0"/>
              <a:t>1</a:t>
            </a:r>
            <a:r>
              <a:rPr lang="en-US" b="1" baseline="30000" dirty="0">
                <a:hlinkClick r:id="rId2"/>
              </a:rPr>
              <a:t>*</a:t>
            </a:r>
            <a:r>
              <a:rPr lang="en-US" dirty="0"/>
              <a:t> </a:t>
            </a:r>
            <a:r>
              <a:rPr lang="en-US" b="1" baseline="30000" dirty="0">
                <a:hlinkClick r:id="rId3"/>
              </a:rPr>
              <a:t>a</a:t>
            </a:r>
            <a:r>
              <a:rPr lang="en-US" dirty="0"/>
              <a:t> The Pharisees and Sadducees came and, to test him, asked him to show them a sign from heaven. </a:t>
            </a:r>
            <a:r>
              <a:rPr lang="en-US" b="1" dirty="0"/>
              <a:t>2</a:t>
            </a:r>
            <a:r>
              <a:rPr lang="en-US" b="1" baseline="30000" dirty="0">
                <a:hlinkClick r:id="rId4"/>
              </a:rPr>
              <a:t>*</a:t>
            </a:r>
            <a:r>
              <a:rPr lang="en-US" dirty="0"/>
              <a:t> He said to them in reply, “[In the evening you say, ‘Tomorrow will be fair, for the sky is red’; </a:t>
            </a:r>
            <a:r>
              <a:rPr lang="en-US" b="1" dirty="0"/>
              <a:t>3</a:t>
            </a:r>
            <a:r>
              <a:rPr lang="en-US" b="1" baseline="30000" dirty="0">
                <a:hlinkClick r:id="rId5"/>
              </a:rPr>
              <a:t>b</a:t>
            </a:r>
            <a:r>
              <a:rPr lang="en-US" dirty="0"/>
              <a:t> and, in the morning, ‘Today will be stormy, for the sky is red and threatening.’ You know how to judge the appearance of the sky, but you cannot judge the signs of the times.] </a:t>
            </a:r>
            <a:r>
              <a:rPr lang="en-US" b="1" dirty="0"/>
              <a:t>4</a:t>
            </a:r>
            <a:r>
              <a:rPr lang="en-US" b="1" baseline="30000" dirty="0">
                <a:hlinkClick r:id="rId6"/>
              </a:rPr>
              <a:t>c</a:t>
            </a:r>
            <a:r>
              <a:rPr lang="en-US" dirty="0"/>
              <a:t> An evil and unfaithful generation seeks a sign, but no sign will be given it except the sign of Jonah.”</a:t>
            </a:r>
            <a:r>
              <a:rPr lang="en-US" b="1" baseline="30000" dirty="0">
                <a:hlinkClick r:id="rId7"/>
              </a:rPr>
              <a:t>*</a:t>
            </a:r>
            <a:r>
              <a:rPr lang="en-US" dirty="0"/>
              <a:t> Then he left them and went away. </a:t>
            </a:r>
          </a:p>
          <a:p>
            <a:r>
              <a:rPr lang="en-US" dirty="0"/>
              <a:t> </a:t>
            </a:r>
          </a:p>
          <a:p>
            <a:r>
              <a:rPr lang="en-US" b="1" i="1" dirty="0">
                <a:solidFill>
                  <a:prstClr val="black"/>
                </a:solidFill>
              </a:rPr>
              <a:t>The Leaven of the Pharisees and Sadducees. </a:t>
            </a:r>
          </a:p>
          <a:p>
            <a:r>
              <a:rPr lang="en-US" b="1" dirty="0"/>
              <a:t>5</a:t>
            </a:r>
            <a:r>
              <a:rPr lang="en-US" b="1" baseline="30000" dirty="0">
                <a:hlinkClick r:id="rId8"/>
              </a:rPr>
              <a:t>d</a:t>
            </a:r>
            <a:r>
              <a:rPr lang="en-US" dirty="0"/>
              <a:t> In coming to the other side of the sea,</a:t>
            </a:r>
            <a:r>
              <a:rPr lang="en-US" b="1" baseline="30000" dirty="0">
                <a:hlinkClick r:id="rId9"/>
              </a:rPr>
              <a:t>*</a:t>
            </a:r>
            <a:r>
              <a:rPr lang="en-US" dirty="0"/>
              <a:t> the disciples had forgotten to bring bread. </a:t>
            </a:r>
            <a:r>
              <a:rPr lang="en-US" b="1" dirty="0"/>
              <a:t>6</a:t>
            </a:r>
            <a:r>
              <a:rPr lang="en-US" b="1" baseline="30000" dirty="0">
                <a:hlinkClick r:id="rId10"/>
              </a:rPr>
              <a:t>e</a:t>
            </a:r>
            <a:r>
              <a:rPr lang="en-US" dirty="0"/>
              <a:t> Jesus said to them, “Look out, and beware of the leaven</a:t>
            </a:r>
            <a:r>
              <a:rPr lang="en-US" b="1" baseline="30000" dirty="0">
                <a:hlinkClick r:id="rId11"/>
              </a:rPr>
              <a:t>*</a:t>
            </a:r>
            <a:r>
              <a:rPr lang="en-US" dirty="0"/>
              <a:t> of the Pharisees and Sadducees.” </a:t>
            </a:r>
            <a:r>
              <a:rPr lang="en-US" b="1" dirty="0"/>
              <a:t>7</a:t>
            </a:r>
            <a:r>
              <a:rPr lang="en-US" b="1" baseline="30000" dirty="0">
                <a:hlinkClick r:id="rId12"/>
              </a:rPr>
              <a:t>*</a:t>
            </a:r>
            <a:r>
              <a:rPr lang="en-US" dirty="0"/>
              <a:t> They concluded among themselves, saying, “It is because we have brought no bread.” </a:t>
            </a:r>
            <a:r>
              <a:rPr lang="en-US" b="1" dirty="0"/>
              <a:t>8</a:t>
            </a:r>
            <a:r>
              <a:rPr lang="en-US" dirty="0"/>
              <a:t>When Jesus became aware of this he said, “You of little faith, why do you conclude among yourselves that it is because you have no bread? </a:t>
            </a:r>
            <a:r>
              <a:rPr lang="en-US" b="1" dirty="0"/>
              <a:t>9</a:t>
            </a:r>
            <a:r>
              <a:rPr lang="en-US" b="1" baseline="30000" dirty="0">
                <a:hlinkClick r:id="rId13"/>
              </a:rPr>
              <a:t>f</a:t>
            </a:r>
            <a:r>
              <a:rPr lang="en-US" dirty="0"/>
              <a:t> Do you not yet understand, and do you not remember the five loaves for the five thousand, and how many wicker baskets you took up? </a:t>
            </a:r>
            <a:r>
              <a:rPr lang="en-US" b="1" dirty="0"/>
              <a:t>10</a:t>
            </a:r>
            <a:r>
              <a:rPr lang="en-US" b="1" baseline="30000" dirty="0">
                <a:hlinkClick r:id="rId14"/>
              </a:rPr>
              <a:t>g</a:t>
            </a:r>
            <a:r>
              <a:rPr lang="en-US" dirty="0"/>
              <a:t> Or the seven loaves for the four thousand, and how many baskets you took up? </a:t>
            </a:r>
            <a:r>
              <a:rPr lang="en-US" b="1" dirty="0"/>
              <a:t>11</a:t>
            </a:r>
            <a:r>
              <a:rPr lang="en-US" dirty="0"/>
              <a:t>How do you not comprehend that I was not speaking to you about bread? Beware of the leaven of the Pharisees and Sadducees.” </a:t>
            </a:r>
            <a:r>
              <a:rPr lang="en-US" b="1" dirty="0"/>
              <a:t>12</a:t>
            </a:r>
            <a:r>
              <a:rPr lang="en-US" dirty="0"/>
              <a:t>Then they understood</a:t>
            </a:r>
            <a:r>
              <a:rPr lang="en-US" b="1" baseline="30000" dirty="0">
                <a:hlinkClick r:id="rId15"/>
              </a:rPr>
              <a:t>*</a:t>
            </a:r>
            <a:r>
              <a:rPr lang="en-US" dirty="0"/>
              <a:t> that he was not telling them to beware of the leaven of bread, but of the teaching of the Pharisees and Sadducees. </a:t>
            </a:r>
          </a:p>
          <a:p>
            <a:endParaRPr lang="es-ES" sz="3200" b="1" i="1"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359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67FC45C-4909-495B-AAA9-B6B702872096}"/>
              </a:ext>
            </a:extLst>
          </p:cNvPr>
          <p:cNvSpPr/>
          <p:nvPr/>
        </p:nvSpPr>
        <p:spPr>
          <a:xfrm>
            <a:off x="0" y="0"/>
            <a:ext cx="12192000" cy="6219138"/>
          </a:xfrm>
          <a:prstGeom prst="rect">
            <a:avLst/>
          </a:prstGeom>
        </p:spPr>
        <p:txBody>
          <a:bodyPr wrap="square">
            <a:spAutoFit/>
          </a:bodyPr>
          <a:lstStyle/>
          <a:p>
            <a:pPr>
              <a:lnSpc>
                <a:spcPct val="107000"/>
              </a:lnSpc>
            </a:pPr>
            <a:r>
              <a:rPr lang="en-US" b="1" i="1" dirty="0">
                <a:solidFill>
                  <a:prstClr val="black"/>
                </a:solidFill>
              </a:rPr>
              <a:t>Peter’s Confession About Jesus.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13</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3"/>
              </a:rPr>
              <a:t>h</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When Jesus went into the region of Caesarea Philippi</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4"/>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he asked his disciples, “Who do people say that the Son of Man is?”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14</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5"/>
              </a:rPr>
              <a:t>i</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They replied, “Some say John the Baptist,</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6"/>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others Elijah, still others Jeremiah or one of the prophets.”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15</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He said to them, “But who do you say that I am?”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16</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7"/>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8"/>
              </a:rPr>
              <a:t>j</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Simon Peter said in reply, “You are the Messiah, the Son of the living God.”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17</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Jesus said to him in reply, “Blessed are you, Simon son of Jonah. For flesh and blood</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9"/>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has not revealed this to you, but my heavenly Father.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18</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0"/>
              </a:rPr>
              <a:t>k</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And so I say to you, you are Peter, and upon this rock I will build my church,</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1"/>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and the gates of the netherworld shall not prevail against it.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19</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2"/>
              </a:rPr>
              <a:t>l</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I will give you the keys to the kingdom of heaven.</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3"/>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Whatever you bind on earth shall be bound in heaven; and whatever you loose on earth shall be loosed in heaven.”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20</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4"/>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5"/>
              </a:rPr>
              <a:t>m</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Then he strictly ordered his disciples to tell no one that he was the Messiah.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prstClr val="black"/>
                </a:solidFill>
              </a:rPr>
              <a:t>The First Prediction of the Passion.</a:t>
            </a:r>
            <a:r>
              <a:rPr lang="en-US" b="1" i="1" dirty="0">
                <a:solidFill>
                  <a:prstClr val="black"/>
                </a:solidFill>
                <a:hlinkClick r:id="rId16">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21</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7"/>
              </a:rPr>
              <a:t>n</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From that time on, Jesus began to show his disciples that he</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8"/>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must go to Jerusalem and suffer greatly from the elders, the chief priests, and the scribes, and be killed and on the third day be </a:t>
            </a:r>
            <a:r>
              <a:rPr lang="en-US"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raised.</a:t>
            </a:r>
            <a:r>
              <a:rPr lang="en-US" b="1" baseline="30000" dirty="0" err="1">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9"/>
              </a:rPr>
              <a:t>o</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22</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0"/>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Then Peter took him aside and began to rebuke him, “God forbid, Lord! No such thing shall ever happen to you.”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23</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1"/>
              </a:rPr>
              <a:t>p</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He turned and said to Peter, “Get behind me, Satan! You are an obstacle to me. You are thinking not as God does, but as human beings do.”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prstClr val="black"/>
                </a:solidFill>
              </a:rPr>
              <a:t>The Conditions of Discipleship.</a:t>
            </a:r>
            <a:r>
              <a:rPr lang="en-US" b="1" i="1" dirty="0">
                <a:solidFill>
                  <a:prstClr val="black"/>
                </a:solidFill>
                <a:hlinkClick r:id="rId2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solidFill>
                  <a:srgbClr val="333333"/>
                </a:solidFill>
                <a:latin typeface="Calibri" panose="020F0502020204030204" pitchFamily="34" charset="0"/>
                <a:ea typeface="Times New Roman" panose="02020603050405020304" pitchFamily="18" charset="0"/>
              </a:rPr>
              <a:t>24</a:t>
            </a:r>
            <a:r>
              <a:rPr lang="en-US" b="1" baseline="30000" dirty="0">
                <a:solidFill>
                  <a:srgbClr val="008061"/>
                </a:solidFill>
                <a:latin typeface="Calibri" panose="020F0502020204030204" pitchFamily="34" charset="0"/>
                <a:ea typeface="Times New Roman" panose="02020603050405020304" pitchFamily="18" charset="0"/>
                <a:hlinkClick r:id="rId23"/>
              </a:rPr>
              <a:t>q</a:t>
            </a:r>
            <a:r>
              <a:rPr lang="en-US" dirty="0">
                <a:solidFill>
                  <a:srgbClr val="333333"/>
                </a:solidFill>
                <a:latin typeface="Calibri" panose="020F0502020204030204" pitchFamily="34" charset="0"/>
                <a:ea typeface="Times New Roman" panose="02020603050405020304" pitchFamily="18" charset="0"/>
              </a:rPr>
              <a:t> Then Jesus said to his disciples, “Whoever wishes to come after me must deny himself,</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4"/>
              </a:rPr>
              <a:t>*</a:t>
            </a:r>
            <a:r>
              <a:rPr lang="en-US" dirty="0">
                <a:solidFill>
                  <a:srgbClr val="333333"/>
                </a:solidFill>
                <a:latin typeface="Calibri" panose="020F0502020204030204" pitchFamily="34" charset="0"/>
                <a:ea typeface="Times New Roman" panose="02020603050405020304" pitchFamily="18" charset="0"/>
              </a:rPr>
              <a:t> take up his cross, and follow me. </a:t>
            </a:r>
            <a:r>
              <a:rPr lang="en-US" b="1" dirty="0">
                <a:solidFill>
                  <a:srgbClr val="333333"/>
                </a:solidFill>
                <a:latin typeface="Calibri" panose="020F0502020204030204" pitchFamily="34" charset="0"/>
                <a:ea typeface="Times New Roman" panose="02020603050405020304" pitchFamily="18" charset="0"/>
              </a:rPr>
              <a:t>25</a:t>
            </a:r>
            <a:r>
              <a:rPr lang="en-US" b="1" baseline="30000" dirty="0">
                <a:solidFill>
                  <a:srgbClr val="008061"/>
                </a:solidFill>
                <a:latin typeface="Calibri" panose="020F0502020204030204" pitchFamily="34" charset="0"/>
                <a:ea typeface="Times New Roman" panose="02020603050405020304" pitchFamily="18" charset="0"/>
                <a:hlinkClick r:id="rId25"/>
              </a:rPr>
              <a:t>r</a:t>
            </a:r>
            <a:r>
              <a:rPr lang="en-US" dirty="0">
                <a:solidFill>
                  <a:srgbClr val="333333"/>
                </a:solidFill>
                <a:latin typeface="Calibri" panose="020F0502020204030204" pitchFamily="34" charset="0"/>
                <a:ea typeface="Times New Roman" panose="02020603050405020304" pitchFamily="18" charset="0"/>
              </a:rPr>
              <a:t> For whoever wishes to save his life will lose it, but whoever loses his life for my sake will find it.</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6"/>
              </a:rPr>
              <a:t>*</a:t>
            </a:r>
            <a:r>
              <a:rPr lang="en-US" dirty="0">
                <a:solidFill>
                  <a:srgbClr val="333333"/>
                </a:solidFill>
                <a:latin typeface="Calibri" panose="020F0502020204030204" pitchFamily="34" charset="0"/>
                <a:ea typeface="Times New Roman" panose="02020603050405020304" pitchFamily="18" charset="0"/>
              </a:rPr>
              <a:t> </a:t>
            </a:r>
            <a:r>
              <a:rPr lang="en-US" b="1" dirty="0">
                <a:solidFill>
                  <a:srgbClr val="333333"/>
                </a:solidFill>
                <a:latin typeface="Calibri" panose="020F0502020204030204" pitchFamily="34" charset="0"/>
                <a:ea typeface="Times New Roman" panose="02020603050405020304" pitchFamily="18" charset="0"/>
              </a:rPr>
              <a:t>26</a:t>
            </a:r>
            <a:r>
              <a:rPr lang="en-US" dirty="0">
                <a:solidFill>
                  <a:srgbClr val="333333"/>
                </a:solidFill>
                <a:latin typeface="Calibri" panose="020F0502020204030204" pitchFamily="34" charset="0"/>
                <a:ea typeface="Times New Roman" panose="02020603050405020304" pitchFamily="18" charset="0"/>
              </a:rPr>
              <a:t>What profit would there be for one to gain the whole world and forfeit his life? Or what can one give in exchange for his life? </a:t>
            </a:r>
            <a:r>
              <a:rPr lang="en-US" b="1" dirty="0">
                <a:solidFill>
                  <a:srgbClr val="333333"/>
                </a:solidFill>
                <a:latin typeface="Calibri" panose="020F0502020204030204" pitchFamily="34" charset="0"/>
                <a:ea typeface="Times New Roman" panose="02020603050405020304" pitchFamily="18" charset="0"/>
              </a:rPr>
              <a:t>27</a:t>
            </a:r>
            <a:r>
              <a:rPr lang="en-US" b="1" baseline="30000" dirty="0">
                <a:solidFill>
                  <a:srgbClr val="008061"/>
                </a:solidFill>
                <a:latin typeface="Calibri" panose="020F0502020204030204" pitchFamily="34" charset="0"/>
                <a:ea typeface="Times New Roman" panose="02020603050405020304" pitchFamily="18" charset="0"/>
                <a:hlinkClick r:id="rId27"/>
              </a:rPr>
              <a:t>*</a:t>
            </a:r>
            <a:r>
              <a:rPr lang="en-US" dirty="0">
                <a:solidFill>
                  <a:srgbClr val="333333"/>
                </a:solidFill>
                <a:latin typeface="Calibri" panose="020F0502020204030204" pitchFamily="34" charset="0"/>
                <a:ea typeface="Times New Roman" panose="02020603050405020304" pitchFamily="18"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8"/>
              </a:rPr>
              <a:t>s</a:t>
            </a:r>
            <a:r>
              <a:rPr lang="en-US" dirty="0">
                <a:solidFill>
                  <a:srgbClr val="333333"/>
                </a:solidFill>
                <a:latin typeface="Calibri" panose="020F0502020204030204" pitchFamily="34" charset="0"/>
                <a:ea typeface="Times New Roman" panose="02020603050405020304" pitchFamily="18" charset="0"/>
              </a:rPr>
              <a:t> For the Son of Man will come with his angels in his Father’s glory, and then he will repay everyone according to his conduct. </a:t>
            </a:r>
            <a:r>
              <a:rPr lang="en-US" b="1" dirty="0">
                <a:solidFill>
                  <a:srgbClr val="333333"/>
                </a:solidFill>
                <a:latin typeface="Calibri" panose="020F0502020204030204" pitchFamily="34" charset="0"/>
                <a:ea typeface="Times New Roman" panose="02020603050405020304" pitchFamily="18" charset="0"/>
              </a:rPr>
              <a:t>28</a:t>
            </a:r>
            <a:r>
              <a:rPr lang="en-US" b="1" baseline="30000" dirty="0">
                <a:solidFill>
                  <a:srgbClr val="008061"/>
                </a:solidFill>
                <a:latin typeface="Calibri" panose="020F0502020204030204" pitchFamily="34" charset="0"/>
                <a:ea typeface="Times New Roman" panose="02020603050405020304" pitchFamily="18" charset="0"/>
                <a:hlinkClick r:id="rId29"/>
              </a:rPr>
              <a:t>*</a:t>
            </a:r>
            <a:r>
              <a:rPr lang="en-US" dirty="0">
                <a:solidFill>
                  <a:srgbClr val="333333"/>
                </a:solidFill>
                <a:latin typeface="Calibri" panose="020F0502020204030204" pitchFamily="34" charset="0"/>
                <a:ea typeface="Times New Roman" panose="02020603050405020304" pitchFamily="18" charset="0"/>
              </a:rPr>
              <a:t> Amen, I say to you, there are some standing here who will not taste death until they see the Son of Man coming in his kingdom.” </a:t>
            </a:r>
            <a:endParaRPr lang="en-US" dirty="0"/>
          </a:p>
        </p:txBody>
      </p:sp>
    </p:spTree>
    <p:extLst>
      <p:ext uri="{BB962C8B-B14F-4D97-AF65-F5344CB8AC3E}">
        <p14:creationId xmlns:p14="http://schemas.microsoft.com/office/powerpoint/2010/main" val="612640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7A3BBD5-F2D4-42E8-B01A-0A80D6172BF9}"/>
              </a:ext>
            </a:extLst>
          </p:cNvPr>
          <p:cNvSpPr/>
          <p:nvPr/>
        </p:nvSpPr>
        <p:spPr>
          <a:xfrm>
            <a:off x="0" y="0"/>
            <a:ext cx="11988800" cy="5816977"/>
          </a:xfrm>
          <a:prstGeom prst="rect">
            <a:avLst/>
          </a:prstGeom>
        </p:spPr>
        <p:txBody>
          <a:bodyPr wrap="square">
            <a:spAutoFit/>
          </a:bodyPr>
          <a:lstStyle/>
          <a:p>
            <a:r>
              <a:rPr lang="es-ES" sz="3200" dirty="0" err="1">
                <a:latin typeface="Arial" panose="020B0604020202020204" pitchFamily="34" charset="0"/>
                <a:cs typeface="Arial" panose="020B0604020202020204" pitchFamily="34" charset="0"/>
              </a:rPr>
              <a:t>Chapter</a:t>
            </a:r>
            <a:r>
              <a:rPr lang="es-ES" sz="3200" dirty="0">
                <a:latin typeface="Arial" panose="020B0604020202020204" pitchFamily="34" charset="0"/>
                <a:cs typeface="Arial" panose="020B0604020202020204" pitchFamily="34" charset="0"/>
              </a:rPr>
              <a:t> 17</a:t>
            </a:r>
          </a:p>
          <a:p>
            <a:r>
              <a:rPr lang="en-US" b="1" i="1" dirty="0">
                <a:solidFill>
                  <a:prstClr val="black"/>
                </a:solidFill>
              </a:rPr>
              <a:t>The Transfiguration of Jesus.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a:t>
            </a:r>
            <a:r>
              <a:rPr lang="en-US" b="1" baseline="30000" dirty="0">
                <a:hlinkClick r:id="rId3"/>
              </a:rPr>
              <a:t>a</a:t>
            </a:r>
            <a:r>
              <a:rPr lang="en-US" dirty="0"/>
              <a:t> After six days Jesus took Peter, James, and John his brother, and led them up a high mountain by themselves.</a:t>
            </a:r>
            <a:r>
              <a:rPr lang="en-US" b="1" baseline="30000" dirty="0">
                <a:hlinkClick r:id="rId4"/>
              </a:rPr>
              <a:t>*</a:t>
            </a:r>
            <a:r>
              <a:rPr lang="en-US" dirty="0"/>
              <a:t> </a:t>
            </a:r>
            <a:r>
              <a:rPr lang="en-US" b="1" dirty="0"/>
              <a:t>2</a:t>
            </a:r>
            <a:r>
              <a:rPr lang="en-US" b="1" baseline="30000" dirty="0">
                <a:hlinkClick r:id="rId5"/>
              </a:rPr>
              <a:t>*</a:t>
            </a:r>
            <a:r>
              <a:rPr lang="en-US" dirty="0"/>
              <a:t> </a:t>
            </a:r>
            <a:r>
              <a:rPr lang="en-US" b="1" baseline="30000" dirty="0">
                <a:hlinkClick r:id="rId6"/>
              </a:rPr>
              <a:t>b</a:t>
            </a:r>
            <a:r>
              <a:rPr lang="en-US" dirty="0"/>
              <a:t> And he was transfigured before them; his face shone like the sun and his clothes became white as light. </a:t>
            </a:r>
            <a:r>
              <a:rPr lang="en-US" b="1" dirty="0"/>
              <a:t>3</a:t>
            </a:r>
            <a:r>
              <a:rPr lang="en-US" b="1" baseline="30000" dirty="0">
                <a:hlinkClick r:id="rId7"/>
              </a:rPr>
              <a:t>*</a:t>
            </a:r>
            <a:r>
              <a:rPr lang="en-US" dirty="0"/>
              <a:t> And behold, Moses and Elijah appeared to them, conversing with him. </a:t>
            </a:r>
            <a:r>
              <a:rPr lang="en-US" b="1" dirty="0"/>
              <a:t>4</a:t>
            </a:r>
            <a:r>
              <a:rPr lang="en-US" dirty="0"/>
              <a:t>Then Peter said to Jesus in reply, “Lord, it is good that we are here. If you wish, I will make three tents</a:t>
            </a:r>
            <a:r>
              <a:rPr lang="en-US" b="1" baseline="30000" dirty="0">
                <a:hlinkClick r:id="rId8"/>
              </a:rPr>
              <a:t>*</a:t>
            </a:r>
            <a:r>
              <a:rPr lang="en-US" dirty="0"/>
              <a:t> here, one for you, one for Moses, and one for Elijah.” </a:t>
            </a:r>
            <a:r>
              <a:rPr lang="en-US" b="1" dirty="0"/>
              <a:t>5</a:t>
            </a:r>
            <a:r>
              <a:rPr lang="en-US" b="1" baseline="30000" dirty="0">
                <a:hlinkClick r:id="rId9"/>
              </a:rPr>
              <a:t>c</a:t>
            </a:r>
            <a:r>
              <a:rPr lang="en-US" dirty="0"/>
              <a:t> While he was still speaking, behold, a bright cloud cast a shadow over them,</a:t>
            </a:r>
            <a:r>
              <a:rPr lang="en-US" b="1" baseline="30000" dirty="0">
                <a:hlinkClick r:id="rId10"/>
              </a:rPr>
              <a:t>*</a:t>
            </a:r>
            <a:r>
              <a:rPr lang="en-US" dirty="0"/>
              <a:t> then from the cloud came a voice that said, “This is my beloved Son, with whom I am well pleased; listen to him.” </a:t>
            </a:r>
            <a:r>
              <a:rPr lang="en-US" b="1" dirty="0"/>
              <a:t>6</a:t>
            </a:r>
            <a:r>
              <a:rPr lang="en-US" b="1" baseline="30000" dirty="0">
                <a:hlinkClick r:id="rId11"/>
              </a:rPr>
              <a:t>*</a:t>
            </a:r>
            <a:r>
              <a:rPr lang="en-US" dirty="0"/>
              <a:t> When the disciples heard this, they fell prostrate and were very much afraid. </a:t>
            </a:r>
            <a:r>
              <a:rPr lang="en-US" b="1" dirty="0"/>
              <a:t>7</a:t>
            </a:r>
            <a:r>
              <a:rPr lang="en-US" dirty="0"/>
              <a:t>But Jesus came and touched them, saying, “Rise, and do not be afraid.” </a:t>
            </a:r>
            <a:r>
              <a:rPr lang="en-US" b="1" dirty="0"/>
              <a:t>8</a:t>
            </a:r>
            <a:r>
              <a:rPr lang="en-US" dirty="0"/>
              <a:t>And when the disciples raised their eyes, they saw no one else but Jesus alone. </a:t>
            </a:r>
          </a:p>
          <a:p>
            <a:r>
              <a:rPr lang="en-US" dirty="0"/>
              <a:t> </a:t>
            </a:r>
          </a:p>
          <a:p>
            <a:r>
              <a:rPr lang="en-US" b="1" i="1" dirty="0">
                <a:solidFill>
                  <a:prstClr val="black"/>
                </a:solidFill>
              </a:rPr>
              <a:t>The Coming of Elijah.</a:t>
            </a:r>
            <a:r>
              <a:rPr lang="en-US" b="1" i="1" dirty="0">
                <a:solidFill>
                  <a:prstClr val="black"/>
                </a:solidFill>
                <a:hlinkClick r:id="rId1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9</a:t>
            </a:r>
            <a:r>
              <a:rPr lang="en-US" b="1" baseline="30000" dirty="0">
                <a:hlinkClick r:id="rId13"/>
              </a:rPr>
              <a:t>d</a:t>
            </a:r>
            <a:r>
              <a:rPr lang="en-US" dirty="0"/>
              <a:t> As they were coming down from the mountain, Jesus charged them, “Do not tell the vision</a:t>
            </a:r>
            <a:r>
              <a:rPr lang="en-US" b="1" baseline="30000" dirty="0">
                <a:hlinkClick r:id="rId14"/>
              </a:rPr>
              <a:t>*</a:t>
            </a:r>
            <a:r>
              <a:rPr lang="en-US" dirty="0"/>
              <a:t> to anyone until the Son of Man has been raised from the dead.” </a:t>
            </a:r>
            <a:r>
              <a:rPr lang="en-US" b="1" dirty="0"/>
              <a:t>10</a:t>
            </a:r>
            <a:r>
              <a:rPr lang="en-US" b="1" baseline="30000" dirty="0">
                <a:hlinkClick r:id="rId15"/>
              </a:rPr>
              <a:t>*</a:t>
            </a:r>
            <a:r>
              <a:rPr lang="en-US" dirty="0"/>
              <a:t> </a:t>
            </a:r>
            <a:r>
              <a:rPr lang="en-US" b="1" baseline="30000" dirty="0">
                <a:hlinkClick r:id="rId16"/>
              </a:rPr>
              <a:t>e</a:t>
            </a:r>
            <a:r>
              <a:rPr lang="en-US" dirty="0"/>
              <a:t> Then the disciples asked him, “Why do the scribes say that Elijah must come first?” </a:t>
            </a:r>
            <a:r>
              <a:rPr lang="en-US" b="1" dirty="0"/>
              <a:t>11</a:t>
            </a:r>
            <a:r>
              <a:rPr lang="en-US" b="1" baseline="30000" dirty="0">
                <a:hlinkClick r:id="rId17"/>
              </a:rPr>
              <a:t>f</a:t>
            </a:r>
            <a:r>
              <a:rPr lang="en-US" dirty="0"/>
              <a:t> He said in reply,</a:t>
            </a:r>
            <a:r>
              <a:rPr lang="en-US" b="1" baseline="30000" dirty="0">
                <a:hlinkClick r:id="rId18"/>
              </a:rPr>
              <a:t>*</a:t>
            </a:r>
            <a:r>
              <a:rPr lang="en-US" dirty="0"/>
              <a:t> “Elijah will indeed come and restore all things; </a:t>
            </a:r>
            <a:r>
              <a:rPr lang="en-US" b="1" dirty="0"/>
              <a:t>12</a:t>
            </a:r>
            <a:r>
              <a:rPr lang="en-US" b="1" baseline="30000" dirty="0">
                <a:hlinkClick r:id="rId19"/>
              </a:rPr>
              <a:t>g</a:t>
            </a:r>
            <a:r>
              <a:rPr lang="en-US" dirty="0"/>
              <a:t> but I tell you that Elijah has already come, and they did not recognize him but did to him whatever they pleased. So also will the Son of Man suffer at their hands.” </a:t>
            </a:r>
            <a:r>
              <a:rPr lang="en-US" b="1" dirty="0"/>
              <a:t>13</a:t>
            </a:r>
            <a:r>
              <a:rPr lang="en-US" b="1" baseline="30000" dirty="0">
                <a:hlinkClick r:id="rId20"/>
              </a:rPr>
              <a:t>*</a:t>
            </a:r>
            <a:r>
              <a:rPr lang="en-US" dirty="0"/>
              <a:t> Then the disciples understood that he was speaking to them of John the Baptist. </a:t>
            </a:r>
          </a:p>
          <a:p>
            <a:endParaRPr lang="es-ES" sz="32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405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57C9BD56-21BA-44EC-A38E-FA73CE302193}"/>
              </a:ext>
            </a:extLst>
          </p:cNvPr>
          <p:cNvSpPr/>
          <p:nvPr/>
        </p:nvSpPr>
        <p:spPr>
          <a:xfrm>
            <a:off x="0" y="152400"/>
            <a:ext cx="12192000" cy="6006452"/>
          </a:xfrm>
          <a:prstGeom prst="rect">
            <a:avLst/>
          </a:prstGeom>
        </p:spPr>
        <p:txBody>
          <a:bodyPr wrap="square">
            <a:spAutoFit/>
          </a:bodyPr>
          <a:lstStyle/>
          <a:p>
            <a:pPr>
              <a:lnSpc>
                <a:spcPct val="107000"/>
              </a:lnSpc>
            </a:pPr>
            <a:r>
              <a:rPr lang="en-US" b="1" i="1" dirty="0">
                <a:solidFill>
                  <a:prstClr val="black"/>
                </a:solidFill>
              </a:rPr>
              <a:t>The Healing of a Boy with a Demon.</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14</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3"/>
              </a:rPr>
              <a:t>h</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When they came to the crowd a man approached, knelt down before him,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15</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and said, “Lord, have pity on my son, for he is a lunatic</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4"/>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and suffers severely; often he falls into fire, and often into water.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16</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I brought him to your disciples, but they could not cure him.”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17</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5"/>
              </a:rPr>
              <a:t>i</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Jesus said in reply, “O faithless and perverse</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6"/>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generation, how long will I be with you? How long will I endure you? Bring him here to me.”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18</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Jesus rebuked him and the demon came out of him,</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7"/>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and from that hour the boy was cured.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19</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Then the disciples approached Jesus in private and said, “Why could we not drive it out?”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20</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8"/>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9"/>
              </a:rPr>
              <a:t>j</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He said to them, “Because of your little faith. Amen, I say to you, if you have faith the size of a mustard seed, you will say to this mountain, ‘Move from here to there,’ and it will move. Nothing will be impossible for you.”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21</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0"/>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prstClr val="black"/>
                </a:solidFill>
              </a:rPr>
              <a:t>The Second Prediction of the Passion.</a:t>
            </a:r>
            <a:r>
              <a:rPr lang="en-US" b="1" i="1" dirty="0">
                <a:solidFill>
                  <a:prstClr val="black"/>
                </a:solidFill>
                <a:hlinkClick r:id="rId11">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22</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2"/>
              </a:rPr>
              <a:t>k</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As they were gathering in Galilee, Jesus said to them, “The Son of Man is to be handed over to men,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23</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and they will kill him, and he will be raised on the third day.” And they were overwhelmed with grief.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prstClr val="black"/>
                </a:solidFill>
              </a:rPr>
              <a:t>Payment of the Temple Tax.</a:t>
            </a:r>
            <a:r>
              <a:rPr lang="en-US" b="1" i="1" dirty="0">
                <a:solidFill>
                  <a:prstClr val="black"/>
                </a:solidFill>
                <a:hlinkClick r:id="rId13">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24</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4"/>
              </a:rPr>
              <a:t>l</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When they came to Capernaum, the collectors of the temple tax</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5"/>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approached Peter and said, “Doesn’t your teacher pay the temple tax?”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25</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“Yes,” he said.</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6"/>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When he came into the house, before he had time to speak, Jesus asked him, “What is your opinion, Simon? From whom do the kings of the earth take tolls or census tax? From their subjects or from foreigners?”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26</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7"/>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When he said, “From foreigners,” Jesus said to him, “Then the subjects are exempt.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27</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But that we may not offend them,</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8"/>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go to the sea, drop in a hook, and take the first fish that comes up. Open its mouth and you will find a coin worth twice the temple tax. Give that to them for me and for you.”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232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BF635AD-0BBA-4592-B616-110A01A2EEE5}"/>
              </a:ext>
            </a:extLst>
          </p:cNvPr>
          <p:cNvSpPr/>
          <p:nvPr/>
        </p:nvSpPr>
        <p:spPr>
          <a:xfrm>
            <a:off x="0" y="0"/>
            <a:ext cx="12191999" cy="6924973"/>
          </a:xfrm>
          <a:prstGeom prst="rect">
            <a:avLst/>
          </a:prstGeom>
        </p:spPr>
        <p:txBody>
          <a:bodyPr wrap="square">
            <a:spAutoFit/>
          </a:bodyPr>
          <a:lstStyle/>
          <a:p>
            <a:r>
              <a:rPr lang="es-ES" sz="3200" dirty="0" err="1">
                <a:latin typeface="Arial" panose="020B0604020202020204" pitchFamily="34" charset="0"/>
                <a:cs typeface="Arial" panose="020B0604020202020204" pitchFamily="34" charset="0"/>
              </a:rPr>
              <a:t>Chapter</a:t>
            </a:r>
            <a:r>
              <a:rPr lang="es-ES" sz="3200" dirty="0">
                <a:latin typeface="Arial" panose="020B0604020202020204" pitchFamily="34" charset="0"/>
                <a:cs typeface="Arial" panose="020B0604020202020204" pitchFamily="34" charset="0"/>
              </a:rPr>
              <a:t> 18</a:t>
            </a:r>
          </a:p>
          <a:p>
            <a:r>
              <a:rPr lang="en-US" b="1" i="1" dirty="0">
                <a:solidFill>
                  <a:prstClr val="black"/>
                </a:solidFill>
              </a:rPr>
              <a:t>The Greatest in the Kingdom. </a:t>
            </a:r>
          </a:p>
          <a:p>
            <a:r>
              <a:rPr lang="en-US" b="1" dirty="0"/>
              <a:t>1</a:t>
            </a:r>
            <a:r>
              <a:rPr lang="en-US" b="1" baseline="30000" dirty="0">
                <a:hlinkClick r:id="rId2"/>
              </a:rPr>
              <a:t>a</a:t>
            </a:r>
            <a:r>
              <a:rPr lang="en-US" dirty="0"/>
              <a:t> At that time the disciples</a:t>
            </a:r>
            <a:r>
              <a:rPr lang="en-US" b="1" baseline="30000" dirty="0">
                <a:hlinkClick r:id="rId3"/>
              </a:rPr>
              <a:t>*</a:t>
            </a:r>
            <a:r>
              <a:rPr lang="en-US" dirty="0"/>
              <a:t> approached Jesus and said, “Who is the greatest in the kingdom of heaven?” </a:t>
            </a:r>
            <a:r>
              <a:rPr lang="en-US" b="1" dirty="0"/>
              <a:t>2</a:t>
            </a:r>
            <a:r>
              <a:rPr lang="en-US" dirty="0"/>
              <a:t>He called a child over, placed it in their midst, </a:t>
            </a:r>
            <a:r>
              <a:rPr lang="en-US" b="1" dirty="0"/>
              <a:t>3</a:t>
            </a:r>
            <a:r>
              <a:rPr lang="en-US" b="1" baseline="30000" dirty="0">
                <a:hlinkClick r:id="rId4"/>
              </a:rPr>
              <a:t>b</a:t>
            </a:r>
            <a:r>
              <a:rPr lang="en-US" dirty="0"/>
              <a:t> and said, “Amen, I say to you, unless you turn and become like children,</a:t>
            </a:r>
            <a:r>
              <a:rPr lang="en-US" b="1" baseline="30000" dirty="0">
                <a:hlinkClick r:id="rId5"/>
              </a:rPr>
              <a:t>*</a:t>
            </a:r>
            <a:r>
              <a:rPr lang="en-US" dirty="0"/>
              <a:t> you will not enter the kingdom of heaven. </a:t>
            </a:r>
            <a:r>
              <a:rPr lang="en-US" b="1" dirty="0"/>
              <a:t>4</a:t>
            </a:r>
            <a:r>
              <a:rPr lang="en-US" b="1" baseline="30000" dirty="0">
                <a:hlinkClick r:id="rId6"/>
              </a:rPr>
              <a:t>c</a:t>
            </a:r>
            <a:r>
              <a:rPr lang="en-US" dirty="0"/>
              <a:t> Whoever humbles himself like this child is the greatest in the kingdom of heaven. </a:t>
            </a:r>
            <a:r>
              <a:rPr lang="en-US" b="1" dirty="0"/>
              <a:t>5</a:t>
            </a:r>
            <a:r>
              <a:rPr lang="en-US" b="1" baseline="30000" dirty="0">
                <a:hlinkClick r:id="rId7"/>
              </a:rPr>
              <a:t>*</a:t>
            </a:r>
            <a:r>
              <a:rPr lang="en-US" dirty="0"/>
              <a:t> And whoever receives one child such as this in my name receives me. </a:t>
            </a:r>
          </a:p>
          <a:p>
            <a:r>
              <a:rPr lang="en-US" dirty="0"/>
              <a:t> </a:t>
            </a:r>
          </a:p>
          <a:p>
            <a:r>
              <a:rPr lang="en-US" b="1" i="1" dirty="0">
                <a:solidFill>
                  <a:prstClr val="black"/>
                </a:solidFill>
              </a:rPr>
              <a:t>Temptations to Sin. </a:t>
            </a:r>
          </a:p>
          <a:p>
            <a:r>
              <a:rPr lang="en-US" b="1" dirty="0"/>
              <a:t>6</a:t>
            </a:r>
            <a:r>
              <a:rPr lang="en-US" b="1" baseline="30000" dirty="0">
                <a:hlinkClick r:id="rId8"/>
              </a:rPr>
              <a:t>d</a:t>
            </a:r>
            <a:r>
              <a:rPr lang="en-US" dirty="0"/>
              <a:t> “Whoever causes one of these little ones</a:t>
            </a:r>
            <a:r>
              <a:rPr lang="en-US" b="1" baseline="30000" dirty="0">
                <a:hlinkClick r:id="rId9"/>
              </a:rPr>
              <a:t>*</a:t>
            </a:r>
            <a:r>
              <a:rPr lang="en-US" dirty="0"/>
              <a:t> who believe in me to sin, it would be better for him to have a great millstone hung around his neck and to be drowned in the depths of the sea. </a:t>
            </a:r>
            <a:r>
              <a:rPr lang="en-US" b="1" dirty="0"/>
              <a:t>7</a:t>
            </a:r>
            <a:r>
              <a:rPr lang="en-US" b="1" baseline="30000" dirty="0">
                <a:hlinkClick r:id="rId10"/>
              </a:rPr>
              <a:t>*</a:t>
            </a:r>
            <a:r>
              <a:rPr lang="en-US" dirty="0"/>
              <a:t> Woe to the world because of things that cause sin! Such things must come, but woe to the one through whom they come! </a:t>
            </a:r>
            <a:r>
              <a:rPr lang="en-US" b="1" dirty="0"/>
              <a:t>8</a:t>
            </a:r>
            <a:r>
              <a:rPr lang="en-US" b="1" baseline="30000" dirty="0">
                <a:hlinkClick r:id="rId11"/>
              </a:rPr>
              <a:t>e</a:t>
            </a:r>
            <a:r>
              <a:rPr lang="en-US" dirty="0"/>
              <a:t> If your hand or foot causes you to sin,</a:t>
            </a:r>
            <a:r>
              <a:rPr lang="en-US" b="1" baseline="30000" dirty="0">
                <a:hlinkClick r:id="rId12"/>
              </a:rPr>
              <a:t>*</a:t>
            </a:r>
            <a:r>
              <a:rPr lang="en-US" dirty="0"/>
              <a:t> cut it off and throw it away. It is better for you to enter into life maimed or crippled than with two hands or two feet to be thrown into eternal fire. </a:t>
            </a:r>
            <a:r>
              <a:rPr lang="en-US" b="1" dirty="0"/>
              <a:t>9</a:t>
            </a:r>
            <a:r>
              <a:rPr lang="en-US" dirty="0"/>
              <a:t>And if your eye causes you to sin, tear it out and throw it away. It is better for you to enter into life with one eye than with two eyes to be thrown into fiery Gehenna. </a:t>
            </a:r>
          </a:p>
          <a:p>
            <a:r>
              <a:rPr lang="en-US" dirty="0"/>
              <a:t> </a:t>
            </a:r>
          </a:p>
          <a:p>
            <a:r>
              <a:rPr lang="en-US" b="1" i="1" dirty="0">
                <a:solidFill>
                  <a:prstClr val="black"/>
                </a:solidFill>
              </a:rPr>
              <a:t>The Parable of the Lost Sheep.</a:t>
            </a:r>
            <a:r>
              <a:rPr lang="en-US" b="1" i="1" dirty="0">
                <a:solidFill>
                  <a:prstClr val="black"/>
                </a:solidFill>
                <a:hlinkClick r:id="rId13">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10</a:t>
            </a:r>
            <a:r>
              <a:rPr lang="en-US" b="1" baseline="30000" dirty="0">
                <a:hlinkClick r:id="rId14"/>
              </a:rPr>
              <a:t>f</a:t>
            </a:r>
            <a:r>
              <a:rPr lang="en-US" dirty="0"/>
              <a:t> “See that you do not despise one of these little ones,</a:t>
            </a:r>
            <a:r>
              <a:rPr lang="en-US" b="1" baseline="30000" dirty="0">
                <a:hlinkClick r:id="rId15"/>
              </a:rPr>
              <a:t>*</a:t>
            </a:r>
            <a:r>
              <a:rPr lang="en-US" dirty="0"/>
              <a:t> for I say to you that their angels in heaven always look upon the face of my heavenly Father. [</a:t>
            </a:r>
            <a:r>
              <a:rPr lang="en-US" b="1" dirty="0"/>
              <a:t>11</a:t>
            </a:r>
            <a:r>
              <a:rPr lang="en-US" dirty="0"/>
              <a:t>]</a:t>
            </a:r>
            <a:r>
              <a:rPr lang="en-US" b="1" baseline="30000" dirty="0">
                <a:hlinkClick r:id="rId16"/>
              </a:rPr>
              <a:t>g</a:t>
            </a:r>
            <a:r>
              <a:rPr lang="en-US" dirty="0"/>
              <a:t> </a:t>
            </a:r>
            <a:r>
              <a:rPr lang="en-US" b="1" baseline="30000" dirty="0">
                <a:hlinkClick r:id="rId17"/>
              </a:rPr>
              <a:t>*</a:t>
            </a:r>
            <a:r>
              <a:rPr lang="en-US" dirty="0"/>
              <a:t> </a:t>
            </a:r>
            <a:r>
              <a:rPr lang="en-US" b="1" dirty="0"/>
              <a:t>12</a:t>
            </a:r>
            <a:r>
              <a:rPr lang="en-US" dirty="0"/>
              <a:t> What is your opinion? If a man has a hundred sheep and one of them goes astray, will he not leave the ninety-nine in the hills and go in search of the stray? </a:t>
            </a:r>
            <a:r>
              <a:rPr lang="en-US" b="1" dirty="0"/>
              <a:t>13</a:t>
            </a:r>
            <a:r>
              <a:rPr lang="en-US" dirty="0"/>
              <a:t>And if he finds it, amen, I say to you, he rejoices more over it than over the ninety-nine that did not stray. </a:t>
            </a:r>
            <a:r>
              <a:rPr lang="en-US" b="1" dirty="0"/>
              <a:t>14</a:t>
            </a:r>
            <a:r>
              <a:rPr lang="en-US" dirty="0"/>
              <a:t>In just the same way, it is not the will of your heavenly Father that one of these little ones be lost. </a:t>
            </a:r>
          </a:p>
          <a:p>
            <a:endParaRPr lang="es-ES" sz="32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28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2F3C9E8-B5F6-4DD0-BA51-841D32890A77}"/>
              </a:ext>
            </a:extLst>
          </p:cNvPr>
          <p:cNvSpPr/>
          <p:nvPr/>
        </p:nvSpPr>
        <p:spPr>
          <a:xfrm>
            <a:off x="0" y="0"/>
            <a:ext cx="12192000" cy="6933949"/>
          </a:xfrm>
          <a:prstGeom prst="rect">
            <a:avLst/>
          </a:prstGeom>
        </p:spPr>
        <p:txBody>
          <a:bodyPr wrap="square">
            <a:spAutoFit/>
          </a:bodyPr>
          <a:lstStyle/>
          <a:p>
            <a:pPr>
              <a:lnSpc>
                <a:spcPct val="107000"/>
              </a:lnSpc>
            </a:pPr>
            <a:r>
              <a:rPr lang="en-US" b="1" i="1" dirty="0">
                <a:solidFill>
                  <a:prstClr val="black"/>
                </a:solidFill>
              </a:rPr>
              <a:t>A Brother Who Sins.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15</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3"/>
              </a:rPr>
              <a:t>h</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“If your brother</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4"/>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sins [against you], go and tell him his fault between you and him alone. If he listens to you, you have won over your brother.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16</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5"/>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6"/>
              </a:rPr>
              <a:t>i</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If he does not listen, take one or two others along with you, so that ‘every fact may be established on the testimony of two or three witnesses.’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17</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7"/>
              </a:rPr>
              <a:t>j</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If he refuses to listen to them, tell the church.</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8"/>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If he refuses to listen even to the church, then treat him as you would a Gentile or a tax collector.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18</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9"/>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0"/>
              </a:rPr>
              <a:t>k</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Amen, I say to you, whatever you bind on earth shall be bound in heaven, and whatever you loose on earth shall be loosed in heaven.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19</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1"/>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2"/>
              </a:rPr>
              <a:t>l</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Again, [amen,] I say to you, if two of you agree on earth about anything for which they are to pray, it shall be granted to them by my heavenly Father.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20</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3"/>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4"/>
              </a:rPr>
              <a:t>m</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For where two or three are gathered together in my name, there am I in the midst of them.”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prstClr val="black"/>
                </a:solidFill>
              </a:rPr>
              <a:t>The Parable of the Unforgiving Servant.</a:t>
            </a:r>
            <a:r>
              <a:rPr lang="en-US" b="1" i="1" dirty="0">
                <a:solidFill>
                  <a:prstClr val="black"/>
                </a:solidFill>
                <a:hlinkClick r:id="rId15">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solidFill>
                  <a:srgbClr val="333333"/>
                </a:solidFill>
                <a:latin typeface="Calibri" panose="020F0502020204030204" pitchFamily="34" charset="0"/>
                <a:ea typeface="Times New Roman" panose="02020603050405020304" pitchFamily="18" charset="0"/>
              </a:rPr>
              <a:t>21</a:t>
            </a:r>
            <a:r>
              <a:rPr lang="en-US" b="1" baseline="30000" dirty="0">
                <a:solidFill>
                  <a:srgbClr val="008061"/>
                </a:solidFill>
                <a:latin typeface="Calibri" panose="020F0502020204030204" pitchFamily="34" charset="0"/>
                <a:ea typeface="Times New Roman" panose="02020603050405020304" pitchFamily="18" charset="0"/>
                <a:hlinkClick r:id="rId16"/>
              </a:rPr>
              <a:t>n</a:t>
            </a:r>
            <a:r>
              <a:rPr lang="en-US" dirty="0">
                <a:solidFill>
                  <a:srgbClr val="333333"/>
                </a:solidFill>
                <a:latin typeface="Calibri" panose="020F0502020204030204" pitchFamily="34" charset="0"/>
                <a:ea typeface="Times New Roman" panose="02020603050405020304" pitchFamily="18" charset="0"/>
              </a:rPr>
              <a:t> Then Peter approaching asked him, “Lord, if my brother sins against me, how often must I forgive him? As many as seven times?” </a:t>
            </a:r>
            <a:r>
              <a:rPr lang="en-US" b="1" dirty="0">
                <a:solidFill>
                  <a:srgbClr val="333333"/>
                </a:solidFill>
                <a:latin typeface="Calibri" panose="020F0502020204030204" pitchFamily="34" charset="0"/>
                <a:ea typeface="Times New Roman" panose="02020603050405020304" pitchFamily="18" charset="0"/>
              </a:rPr>
              <a:t>22</a:t>
            </a:r>
            <a:r>
              <a:rPr lang="en-US" b="1" baseline="30000" dirty="0">
                <a:solidFill>
                  <a:srgbClr val="008061"/>
                </a:solidFill>
                <a:latin typeface="Calibri" panose="020F0502020204030204" pitchFamily="34" charset="0"/>
                <a:ea typeface="Times New Roman" panose="02020603050405020304" pitchFamily="18" charset="0"/>
                <a:hlinkClick r:id="rId17"/>
              </a:rPr>
              <a:t>*</a:t>
            </a:r>
            <a:r>
              <a:rPr lang="en-US" dirty="0">
                <a:solidFill>
                  <a:srgbClr val="333333"/>
                </a:solidFill>
                <a:latin typeface="Calibri" panose="020F0502020204030204" pitchFamily="34" charset="0"/>
                <a:ea typeface="Times New Roman" panose="02020603050405020304" pitchFamily="18" charset="0"/>
              </a:rPr>
              <a:t> Jesus answered, “I say to you, not seven times but seventy-seven times. </a:t>
            </a:r>
            <a:r>
              <a:rPr lang="en-US" b="1" dirty="0">
                <a:solidFill>
                  <a:srgbClr val="333333"/>
                </a:solidFill>
                <a:latin typeface="Calibri" panose="020F0502020204030204" pitchFamily="34" charset="0"/>
                <a:ea typeface="Times New Roman" panose="02020603050405020304" pitchFamily="18" charset="0"/>
              </a:rPr>
              <a:t>23</a:t>
            </a:r>
            <a:r>
              <a:rPr lang="en-US" b="1" baseline="30000" dirty="0">
                <a:solidFill>
                  <a:srgbClr val="008061"/>
                </a:solidFill>
                <a:latin typeface="Calibri" panose="020F0502020204030204" pitchFamily="34" charset="0"/>
                <a:ea typeface="Times New Roman" panose="02020603050405020304" pitchFamily="18" charset="0"/>
                <a:hlinkClick r:id="rId18"/>
              </a:rPr>
              <a:t>o</a:t>
            </a:r>
            <a:r>
              <a:rPr lang="en-US" dirty="0">
                <a:solidFill>
                  <a:srgbClr val="333333"/>
                </a:solidFill>
                <a:latin typeface="Calibri" panose="020F0502020204030204" pitchFamily="34" charset="0"/>
                <a:ea typeface="Times New Roman" panose="02020603050405020304" pitchFamily="18" charset="0"/>
              </a:rPr>
              <a:t> That is why the kingdom of heaven may be likened to a king who decided to settle accounts with his servants. </a:t>
            </a:r>
            <a:r>
              <a:rPr lang="en-US" b="1" dirty="0">
                <a:solidFill>
                  <a:srgbClr val="333333"/>
                </a:solidFill>
                <a:latin typeface="Calibri" panose="020F0502020204030204" pitchFamily="34" charset="0"/>
                <a:ea typeface="Times New Roman" panose="02020603050405020304" pitchFamily="18" charset="0"/>
              </a:rPr>
              <a:t>24</a:t>
            </a:r>
            <a:r>
              <a:rPr lang="en-US" b="1" baseline="30000" dirty="0">
                <a:solidFill>
                  <a:srgbClr val="008061"/>
                </a:solidFill>
                <a:latin typeface="Calibri" panose="020F0502020204030204" pitchFamily="34" charset="0"/>
                <a:ea typeface="Times New Roman" panose="02020603050405020304" pitchFamily="18" charset="0"/>
                <a:hlinkClick r:id="rId19"/>
              </a:rPr>
              <a:t>*</a:t>
            </a:r>
            <a:r>
              <a:rPr lang="en-US" dirty="0">
                <a:solidFill>
                  <a:srgbClr val="333333"/>
                </a:solidFill>
                <a:latin typeface="Calibri" panose="020F0502020204030204" pitchFamily="34" charset="0"/>
                <a:ea typeface="Times New Roman" panose="02020603050405020304" pitchFamily="18" charset="0"/>
              </a:rPr>
              <a:t> When he began the accounting, a debtor was brought before him who owed him a huge amount. </a:t>
            </a:r>
            <a:r>
              <a:rPr lang="en-US" b="1" dirty="0">
                <a:solidFill>
                  <a:srgbClr val="333333"/>
                </a:solidFill>
                <a:latin typeface="Calibri" panose="020F0502020204030204" pitchFamily="34" charset="0"/>
                <a:ea typeface="Times New Roman" panose="02020603050405020304" pitchFamily="18" charset="0"/>
              </a:rPr>
              <a:t>25</a:t>
            </a:r>
            <a:r>
              <a:rPr lang="en-US" dirty="0">
                <a:solidFill>
                  <a:srgbClr val="333333"/>
                </a:solidFill>
                <a:latin typeface="Calibri" panose="020F0502020204030204" pitchFamily="34" charset="0"/>
                <a:ea typeface="Times New Roman" panose="02020603050405020304" pitchFamily="18" charset="0"/>
              </a:rPr>
              <a:t>Since he had no way of paying it back, his master ordered him to be sold, along with his wife, his children, and all his property, in payment of the debt. </a:t>
            </a:r>
            <a:r>
              <a:rPr lang="en-US" b="1" dirty="0">
                <a:solidFill>
                  <a:srgbClr val="333333"/>
                </a:solidFill>
                <a:latin typeface="Calibri" panose="020F0502020204030204" pitchFamily="34" charset="0"/>
                <a:ea typeface="Times New Roman" panose="02020603050405020304" pitchFamily="18" charset="0"/>
              </a:rPr>
              <a:t>26</a:t>
            </a:r>
            <a:r>
              <a:rPr lang="en-US" b="1" baseline="30000" dirty="0">
                <a:solidFill>
                  <a:srgbClr val="008061"/>
                </a:solidFill>
                <a:latin typeface="Calibri" panose="020F0502020204030204" pitchFamily="34" charset="0"/>
                <a:ea typeface="Times New Roman" panose="02020603050405020304" pitchFamily="18" charset="0"/>
                <a:hlinkClick r:id="rId20"/>
              </a:rPr>
              <a:t>*</a:t>
            </a:r>
            <a:r>
              <a:rPr lang="en-US" dirty="0">
                <a:solidFill>
                  <a:srgbClr val="333333"/>
                </a:solidFill>
                <a:latin typeface="Calibri" panose="020F0502020204030204" pitchFamily="34" charset="0"/>
                <a:ea typeface="Times New Roman" panose="02020603050405020304" pitchFamily="18" charset="0"/>
              </a:rPr>
              <a:t> At that, the servant fell down, did him homage, and said, ‘Be patient with me, and I will pay you back in full.’ </a:t>
            </a:r>
            <a:r>
              <a:rPr lang="en-US" b="1" dirty="0">
                <a:solidFill>
                  <a:srgbClr val="333333"/>
                </a:solidFill>
                <a:latin typeface="Calibri" panose="020F0502020204030204" pitchFamily="34" charset="0"/>
                <a:ea typeface="Times New Roman" panose="02020603050405020304" pitchFamily="18" charset="0"/>
              </a:rPr>
              <a:t>27</a:t>
            </a:r>
            <a:r>
              <a:rPr lang="en-US" dirty="0">
                <a:solidFill>
                  <a:srgbClr val="333333"/>
                </a:solidFill>
                <a:latin typeface="Calibri" panose="020F0502020204030204" pitchFamily="34" charset="0"/>
                <a:ea typeface="Times New Roman" panose="02020603050405020304" pitchFamily="18" charset="0"/>
              </a:rPr>
              <a:t>Moved with compassion the master of that servant let him go and forgave him the loan. </a:t>
            </a:r>
            <a:r>
              <a:rPr lang="en-US" b="1" dirty="0">
                <a:solidFill>
                  <a:srgbClr val="333333"/>
                </a:solidFill>
                <a:latin typeface="Calibri" panose="020F0502020204030204" pitchFamily="34" charset="0"/>
                <a:ea typeface="Times New Roman" panose="02020603050405020304" pitchFamily="18" charset="0"/>
              </a:rPr>
              <a:t>28</a:t>
            </a:r>
            <a:r>
              <a:rPr lang="en-US" dirty="0">
                <a:solidFill>
                  <a:srgbClr val="333333"/>
                </a:solidFill>
                <a:latin typeface="Calibri" panose="020F0502020204030204" pitchFamily="34" charset="0"/>
                <a:ea typeface="Times New Roman" panose="02020603050405020304" pitchFamily="18" charset="0"/>
              </a:rPr>
              <a:t>When that servant had left, he found one of his fellow servants who owed him a much smaller amount.</a:t>
            </a:r>
            <a:r>
              <a:rPr lang="en-US" b="1" baseline="30000" dirty="0">
                <a:solidFill>
                  <a:srgbClr val="008061"/>
                </a:solidFill>
                <a:latin typeface="Calibri" panose="020F0502020204030204" pitchFamily="34" charset="0"/>
                <a:ea typeface="Times New Roman" panose="02020603050405020304" pitchFamily="18" charset="0"/>
                <a:hlinkClick r:id="rId21"/>
              </a:rPr>
              <a:t>*</a:t>
            </a:r>
            <a:r>
              <a:rPr lang="en-US" dirty="0">
                <a:solidFill>
                  <a:srgbClr val="333333"/>
                </a:solidFill>
                <a:latin typeface="Calibri" panose="020F0502020204030204" pitchFamily="34" charset="0"/>
                <a:ea typeface="Times New Roman" panose="02020603050405020304" pitchFamily="18" charset="0"/>
              </a:rPr>
              <a:t> He seized him and started to choke him, demanding, ‘Pay back what you owe.’ </a:t>
            </a:r>
            <a:r>
              <a:rPr lang="en-US" b="1" dirty="0">
                <a:solidFill>
                  <a:srgbClr val="333333"/>
                </a:solidFill>
                <a:latin typeface="Calibri" panose="020F0502020204030204" pitchFamily="34" charset="0"/>
                <a:ea typeface="Times New Roman" panose="02020603050405020304" pitchFamily="18" charset="0"/>
              </a:rPr>
              <a:t>29</a:t>
            </a:r>
            <a:r>
              <a:rPr lang="en-US" dirty="0">
                <a:solidFill>
                  <a:srgbClr val="333333"/>
                </a:solidFill>
                <a:latin typeface="Calibri" panose="020F0502020204030204" pitchFamily="34" charset="0"/>
                <a:ea typeface="Times New Roman" panose="02020603050405020304" pitchFamily="18" charset="0"/>
              </a:rPr>
              <a:t>Falling to his knees, his fellow servant begged him, ‘Be patient with me, and I will pay you back.’ </a:t>
            </a:r>
            <a:r>
              <a:rPr lang="en-US" b="1" dirty="0">
                <a:solidFill>
                  <a:srgbClr val="333333"/>
                </a:solidFill>
                <a:latin typeface="Calibri" panose="020F0502020204030204" pitchFamily="34" charset="0"/>
                <a:ea typeface="Times New Roman" panose="02020603050405020304" pitchFamily="18" charset="0"/>
              </a:rPr>
              <a:t>30</a:t>
            </a:r>
            <a:r>
              <a:rPr lang="en-US" dirty="0">
                <a:solidFill>
                  <a:srgbClr val="333333"/>
                </a:solidFill>
                <a:latin typeface="Calibri" panose="020F0502020204030204" pitchFamily="34" charset="0"/>
                <a:ea typeface="Times New Roman" panose="02020603050405020304" pitchFamily="18" charset="0"/>
              </a:rPr>
              <a:t>But he refused. Instead, he had him put in prison until he paid back the debt. </a:t>
            </a:r>
            <a:r>
              <a:rPr lang="en-US" b="1" dirty="0">
                <a:solidFill>
                  <a:srgbClr val="333333"/>
                </a:solidFill>
                <a:latin typeface="Calibri" panose="020F0502020204030204" pitchFamily="34" charset="0"/>
                <a:ea typeface="Times New Roman" panose="02020603050405020304" pitchFamily="18" charset="0"/>
              </a:rPr>
              <a:t>31</a:t>
            </a:r>
            <a:r>
              <a:rPr lang="en-US" dirty="0">
                <a:solidFill>
                  <a:srgbClr val="333333"/>
                </a:solidFill>
                <a:latin typeface="Calibri" panose="020F0502020204030204" pitchFamily="34" charset="0"/>
                <a:ea typeface="Times New Roman" panose="02020603050405020304" pitchFamily="18" charset="0"/>
              </a:rPr>
              <a:t>Now when his fellow servants saw what had happened, they were deeply disturbed, and went to their master and reported the whole affair. </a:t>
            </a:r>
            <a:r>
              <a:rPr lang="en-US" b="1" dirty="0">
                <a:solidFill>
                  <a:srgbClr val="333333"/>
                </a:solidFill>
                <a:latin typeface="Calibri" panose="020F0502020204030204" pitchFamily="34" charset="0"/>
                <a:ea typeface="Times New Roman" panose="02020603050405020304" pitchFamily="18" charset="0"/>
              </a:rPr>
              <a:t>32</a:t>
            </a:r>
            <a:r>
              <a:rPr lang="en-US" dirty="0">
                <a:solidFill>
                  <a:srgbClr val="333333"/>
                </a:solidFill>
                <a:latin typeface="Calibri" panose="020F0502020204030204" pitchFamily="34" charset="0"/>
                <a:ea typeface="Times New Roman" panose="02020603050405020304" pitchFamily="18" charset="0"/>
              </a:rPr>
              <a:t>His master summoned him and said to him, ‘You wicked servant! I forgave you your entire debt because you begged me to. </a:t>
            </a:r>
            <a:r>
              <a:rPr lang="en-US" b="1" dirty="0">
                <a:solidFill>
                  <a:srgbClr val="333333"/>
                </a:solidFill>
                <a:latin typeface="Calibri" panose="020F0502020204030204" pitchFamily="34" charset="0"/>
                <a:ea typeface="Times New Roman" panose="02020603050405020304" pitchFamily="18" charset="0"/>
              </a:rPr>
              <a:t>33</a:t>
            </a:r>
            <a:r>
              <a:rPr lang="en-US" b="1" baseline="30000" dirty="0">
                <a:solidFill>
                  <a:srgbClr val="008061"/>
                </a:solidFill>
                <a:latin typeface="Calibri" panose="020F0502020204030204" pitchFamily="34" charset="0"/>
                <a:ea typeface="Times New Roman" panose="02020603050405020304" pitchFamily="18" charset="0"/>
                <a:hlinkClick r:id="rId22"/>
              </a:rPr>
              <a:t>p</a:t>
            </a:r>
            <a:r>
              <a:rPr lang="en-US" dirty="0">
                <a:solidFill>
                  <a:srgbClr val="333333"/>
                </a:solidFill>
                <a:latin typeface="Calibri" panose="020F0502020204030204" pitchFamily="34" charset="0"/>
                <a:ea typeface="Times New Roman" panose="02020603050405020304" pitchFamily="18" charset="0"/>
              </a:rPr>
              <a:t> Should you not have had pity on your fellow servant, as I had pity on you?’ </a:t>
            </a:r>
            <a:r>
              <a:rPr lang="en-US" b="1" dirty="0">
                <a:solidFill>
                  <a:srgbClr val="333333"/>
                </a:solidFill>
                <a:latin typeface="Calibri" panose="020F0502020204030204" pitchFamily="34" charset="0"/>
                <a:ea typeface="Times New Roman" panose="02020603050405020304" pitchFamily="18" charset="0"/>
              </a:rPr>
              <a:t>34</a:t>
            </a:r>
            <a:r>
              <a:rPr lang="en-US" dirty="0">
                <a:solidFill>
                  <a:srgbClr val="333333"/>
                </a:solidFill>
                <a:latin typeface="Calibri" panose="020F0502020204030204" pitchFamily="34" charset="0"/>
                <a:ea typeface="Times New Roman" panose="02020603050405020304" pitchFamily="18" charset="0"/>
              </a:rPr>
              <a:t>Then in anger his master handed him over to the torturers until he should pay back the whole debt.</a:t>
            </a:r>
            <a:r>
              <a:rPr lang="en-US" b="1" baseline="30000" dirty="0">
                <a:solidFill>
                  <a:srgbClr val="008061"/>
                </a:solidFill>
                <a:latin typeface="Calibri" panose="020F0502020204030204" pitchFamily="34" charset="0"/>
                <a:ea typeface="Times New Roman" panose="02020603050405020304" pitchFamily="18" charset="0"/>
                <a:hlinkClick r:id="rId23"/>
              </a:rPr>
              <a:t>*</a:t>
            </a:r>
            <a:r>
              <a:rPr lang="en-US" dirty="0">
                <a:solidFill>
                  <a:srgbClr val="333333"/>
                </a:solidFill>
                <a:latin typeface="Calibri" panose="020F0502020204030204" pitchFamily="34" charset="0"/>
                <a:ea typeface="Times New Roman" panose="02020603050405020304" pitchFamily="18" charset="0"/>
              </a:rPr>
              <a:t> </a:t>
            </a:r>
            <a:r>
              <a:rPr lang="en-US" b="1" dirty="0">
                <a:solidFill>
                  <a:srgbClr val="333333"/>
                </a:solidFill>
                <a:latin typeface="Calibri" panose="020F0502020204030204" pitchFamily="34" charset="0"/>
                <a:ea typeface="Times New Roman" panose="02020603050405020304" pitchFamily="18" charset="0"/>
              </a:rPr>
              <a:t>35</a:t>
            </a:r>
            <a:r>
              <a:rPr lang="en-US" b="1" baseline="30000" dirty="0">
                <a:solidFill>
                  <a:srgbClr val="008061"/>
                </a:solidFill>
                <a:latin typeface="Calibri" panose="020F0502020204030204" pitchFamily="34" charset="0"/>
                <a:ea typeface="Times New Roman" panose="02020603050405020304" pitchFamily="18" charset="0"/>
                <a:hlinkClick r:id="rId24"/>
              </a:rPr>
              <a:t>*</a:t>
            </a:r>
            <a:r>
              <a:rPr lang="en-US" dirty="0">
                <a:solidFill>
                  <a:srgbClr val="333333"/>
                </a:solidFill>
                <a:latin typeface="Calibri" panose="020F0502020204030204" pitchFamily="34" charset="0"/>
                <a:ea typeface="Times New Roman" panose="02020603050405020304" pitchFamily="18"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5"/>
              </a:rPr>
              <a:t>q</a:t>
            </a:r>
            <a:r>
              <a:rPr lang="en-US" dirty="0">
                <a:solidFill>
                  <a:srgbClr val="333333"/>
                </a:solidFill>
                <a:latin typeface="Calibri" panose="020F0502020204030204" pitchFamily="34" charset="0"/>
                <a:ea typeface="Times New Roman" panose="02020603050405020304" pitchFamily="18" charset="0"/>
              </a:rPr>
              <a:t> So will my heavenly Father do to you, unless each of you forgives his brother from his heart.” </a:t>
            </a:r>
            <a:endParaRPr lang="en-US" dirty="0"/>
          </a:p>
        </p:txBody>
      </p:sp>
    </p:spTree>
    <p:extLst>
      <p:ext uri="{BB962C8B-B14F-4D97-AF65-F5344CB8AC3E}">
        <p14:creationId xmlns:p14="http://schemas.microsoft.com/office/powerpoint/2010/main" val="3788260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33AC240-A99C-488D-9F69-AC1BF2AA6AD0}"/>
              </a:ext>
            </a:extLst>
          </p:cNvPr>
          <p:cNvSpPr/>
          <p:nvPr/>
        </p:nvSpPr>
        <p:spPr>
          <a:xfrm>
            <a:off x="335972" y="178083"/>
            <a:ext cx="11652827" cy="6217087"/>
          </a:xfrm>
          <a:prstGeom prst="rect">
            <a:avLst/>
          </a:prstGeom>
        </p:spPr>
        <p:txBody>
          <a:bodyPr wrap="square">
            <a:spAutoFit/>
          </a:bodyPr>
          <a:lstStyle/>
          <a:p>
            <a:r>
              <a:rPr lang="es-ES" sz="3200" b="1" dirty="0" err="1">
                <a:latin typeface="Arial" panose="020B0604020202020204" pitchFamily="34" charset="0"/>
                <a:cs typeface="Arial" panose="020B0604020202020204" pitchFamily="34" charset="0"/>
              </a:rPr>
              <a:t>Chapter</a:t>
            </a:r>
            <a:r>
              <a:rPr lang="es-ES" sz="3200" b="1" dirty="0">
                <a:latin typeface="Arial" panose="020B0604020202020204" pitchFamily="34" charset="0"/>
                <a:cs typeface="Arial" panose="020B0604020202020204" pitchFamily="34" charset="0"/>
              </a:rPr>
              <a:t>, 19 </a:t>
            </a:r>
          </a:p>
          <a:p>
            <a:r>
              <a:rPr lang="en-US" b="1" i="1" dirty="0">
                <a:solidFill>
                  <a:prstClr val="black"/>
                </a:solidFill>
              </a:rPr>
              <a:t>Marriage and Divorce. </a:t>
            </a:r>
          </a:p>
          <a:p>
            <a:r>
              <a:rPr lang="en-US" b="1" dirty="0"/>
              <a:t>1</a:t>
            </a:r>
            <a:r>
              <a:rPr lang="en-US" b="1" baseline="30000" dirty="0">
                <a:hlinkClick r:id="rId2"/>
              </a:rPr>
              <a:t>*</a:t>
            </a:r>
            <a:r>
              <a:rPr lang="en-US" dirty="0"/>
              <a:t> When Jesus</a:t>
            </a:r>
            <a:r>
              <a:rPr lang="en-US" b="1" baseline="30000" dirty="0">
                <a:hlinkClick r:id="rId3"/>
              </a:rPr>
              <a:t>*</a:t>
            </a:r>
            <a:r>
              <a:rPr lang="en-US" dirty="0"/>
              <a:t> finished these words,</a:t>
            </a:r>
            <a:r>
              <a:rPr lang="en-US" b="1" baseline="30000" dirty="0">
                <a:hlinkClick r:id="rId4"/>
              </a:rPr>
              <a:t>*</a:t>
            </a:r>
            <a:r>
              <a:rPr lang="en-US" dirty="0"/>
              <a:t> he left Galilee and went to the district of Judea across the Jordan. </a:t>
            </a:r>
            <a:r>
              <a:rPr lang="en-US" b="1" dirty="0"/>
              <a:t>2</a:t>
            </a:r>
            <a:r>
              <a:rPr lang="en-US" dirty="0"/>
              <a:t>Great crowds followed him, and he cured them there. </a:t>
            </a:r>
            <a:r>
              <a:rPr lang="en-US" b="1" dirty="0"/>
              <a:t>3</a:t>
            </a:r>
            <a:r>
              <a:rPr lang="en-US" b="1" baseline="30000" dirty="0">
                <a:hlinkClick r:id="rId5"/>
              </a:rPr>
              <a:t>a</a:t>
            </a:r>
            <a:r>
              <a:rPr lang="en-US" dirty="0"/>
              <a:t> Some Pharisees approached him, and tested him,</a:t>
            </a:r>
            <a:r>
              <a:rPr lang="en-US" b="1" baseline="30000" dirty="0">
                <a:hlinkClick r:id="rId6"/>
              </a:rPr>
              <a:t>*</a:t>
            </a:r>
            <a:r>
              <a:rPr lang="en-US" dirty="0"/>
              <a:t> saying, “Is it lawful for a man to divorce his wife for any cause whatever?” </a:t>
            </a:r>
            <a:r>
              <a:rPr lang="en-US" b="1" dirty="0"/>
              <a:t>4</a:t>
            </a:r>
            <a:r>
              <a:rPr lang="en-US" b="1" baseline="30000" dirty="0">
                <a:hlinkClick r:id="rId7"/>
              </a:rPr>
              <a:t>*</a:t>
            </a:r>
            <a:r>
              <a:rPr lang="en-US" dirty="0"/>
              <a:t> </a:t>
            </a:r>
            <a:r>
              <a:rPr lang="en-US" b="1" baseline="30000" dirty="0">
                <a:hlinkClick r:id="rId8"/>
              </a:rPr>
              <a:t>b</a:t>
            </a:r>
            <a:r>
              <a:rPr lang="en-US" dirty="0"/>
              <a:t> He said in reply, “Have you not read that from the beginning the Creator ‘made them male and female’ </a:t>
            </a:r>
            <a:r>
              <a:rPr lang="en-US" b="1" dirty="0"/>
              <a:t>5</a:t>
            </a:r>
            <a:r>
              <a:rPr lang="en-US" b="1" baseline="30000" dirty="0">
                <a:hlinkClick r:id="rId9"/>
              </a:rPr>
              <a:t>c</a:t>
            </a:r>
            <a:r>
              <a:rPr lang="en-US" dirty="0"/>
              <a:t> and said, ‘For this reason a man shall leave his father and mother and be joined to his wife, and the two shall become one flesh’? </a:t>
            </a:r>
            <a:r>
              <a:rPr lang="en-US" b="1" dirty="0"/>
              <a:t>6</a:t>
            </a:r>
            <a:r>
              <a:rPr lang="en-US" dirty="0"/>
              <a:t>So they are no longer two, but one flesh. Therefore, what God has joined together, no human being must separate.” </a:t>
            </a:r>
            <a:r>
              <a:rPr lang="en-US" b="1" dirty="0"/>
              <a:t>7</a:t>
            </a:r>
            <a:r>
              <a:rPr lang="en-US" b="1" baseline="30000" dirty="0">
                <a:hlinkClick r:id="rId10"/>
              </a:rPr>
              <a:t>*</a:t>
            </a:r>
            <a:r>
              <a:rPr lang="en-US" dirty="0"/>
              <a:t> </a:t>
            </a:r>
            <a:r>
              <a:rPr lang="en-US" b="1" baseline="30000" dirty="0">
                <a:hlinkClick r:id="rId11"/>
              </a:rPr>
              <a:t>d</a:t>
            </a:r>
            <a:r>
              <a:rPr lang="en-US" dirty="0"/>
              <a:t> They said to him, “Then why did Moses command that the man give the woman a bill of divorce and dismiss [her]?” </a:t>
            </a:r>
            <a:r>
              <a:rPr lang="en-US" b="1" dirty="0"/>
              <a:t>8</a:t>
            </a:r>
            <a:r>
              <a:rPr lang="en-US" dirty="0"/>
              <a:t>He said to them, “Because of the hardness of your hearts Moses allowed you to divorce your wives, but from the beginning it was not so. </a:t>
            </a:r>
            <a:r>
              <a:rPr lang="en-US" b="1" dirty="0"/>
              <a:t>9</a:t>
            </a:r>
            <a:r>
              <a:rPr lang="en-US" b="1" baseline="30000" dirty="0">
                <a:hlinkClick r:id="rId12"/>
              </a:rPr>
              <a:t>e</a:t>
            </a:r>
            <a:r>
              <a:rPr lang="en-US" dirty="0"/>
              <a:t> I say to you,</a:t>
            </a:r>
            <a:r>
              <a:rPr lang="en-US" b="1" baseline="30000" dirty="0">
                <a:hlinkClick r:id="rId13"/>
              </a:rPr>
              <a:t>*</a:t>
            </a:r>
            <a:r>
              <a:rPr lang="en-US" dirty="0"/>
              <a:t> whoever divorces his wife (unless the marriage is unlawful) and marries another commits adultery.” </a:t>
            </a:r>
            <a:r>
              <a:rPr lang="en-US" b="1" dirty="0"/>
              <a:t>10</a:t>
            </a:r>
            <a:r>
              <a:rPr lang="en-US" dirty="0"/>
              <a:t>[His] disciples said to him, “If that is the case of a man with his wife, it is better not to marry.” </a:t>
            </a:r>
            <a:r>
              <a:rPr lang="en-US" b="1" dirty="0"/>
              <a:t>11</a:t>
            </a:r>
            <a:r>
              <a:rPr lang="en-US" dirty="0"/>
              <a:t>He answered, “Not all can accept [this] word,</a:t>
            </a:r>
            <a:r>
              <a:rPr lang="en-US" b="1" baseline="30000" dirty="0">
                <a:hlinkClick r:id="rId14"/>
              </a:rPr>
              <a:t>*</a:t>
            </a:r>
            <a:r>
              <a:rPr lang="en-US" dirty="0"/>
              <a:t> but only those to whom that is granted. </a:t>
            </a:r>
            <a:r>
              <a:rPr lang="en-US" b="1" dirty="0"/>
              <a:t>12</a:t>
            </a:r>
            <a:r>
              <a:rPr lang="en-US" dirty="0"/>
              <a:t>Some are incapable of marriage because they were born so; some, because they were made so by others; some, because they have renounced marriage</a:t>
            </a:r>
            <a:r>
              <a:rPr lang="en-US" b="1" baseline="30000" dirty="0">
                <a:hlinkClick r:id="rId15"/>
              </a:rPr>
              <a:t>*</a:t>
            </a:r>
            <a:r>
              <a:rPr lang="en-US" dirty="0"/>
              <a:t> for the sake of the kingdom of heaven. Whoever can accept this ought to accept it.” </a:t>
            </a:r>
          </a:p>
          <a:p>
            <a:r>
              <a:rPr lang="en-US" b="1" i="1" dirty="0">
                <a:solidFill>
                  <a:prstClr val="black"/>
                </a:solidFill>
              </a:rPr>
              <a:t>Blessing of the Children.</a:t>
            </a:r>
            <a:r>
              <a:rPr lang="en-US" b="1" i="1" dirty="0">
                <a:solidFill>
                  <a:prstClr val="black"/>
                </a:solidFill>
                <a:hlinkClick r:id="rId16">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13</a:t>
            </a:r>
            <a:r>
              <a:rPr lang="en-US" b="1" baseline="30000" dirty="0">
                <a:hlinkClick r:id="rId17"/>
              </a:rPr>
              <a:t>f</a:t>
            </a:r>
            <a:r>
              <a:rPr lang="en-US" dirty="0"/>
              <a:t> Then children were brought to him that he might lay his hands on them and pray. The disciples rebuked them, </a:t>
            </a:r>
            <a:r>
              <a:rPr lang="en-US" b="1" dirty="0"/>
              <a:t>14</a:t>
            </a:r>
            <a:r>
              <a:rPr lang="en-US" b="1" baseline="30000" dirty="0">
                <a:hlinkClick r:id="rId18"/>
              </a:rPr>
              <a:t>g</a:t>
            </a:r>
            <a:r>
              <a:rPr lang="en-US" dirty="0"/>
              <a:t> but Jesus said, “Let the children come to me, and do not prevent them; for the kingdom of heaven belongs to such as these.” </a:t>
            </a:r>
            <a:r>
              <a:rPr lang="en-US" b="1" dirty="0"/>
              <a:t>15</a:t>
            </a:r>
            <a:r>
              <a:rPr lang="en-US" dirty="0"/>
              <a:t>After he placed his hands on them, he went away. </a:t>
            </a:r>
          </a:p>
          <a:p>
            <a:endParaRPr lang="es-ES" sz="32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60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C4AC81-5983-45C9-92DF-2E5BB851C41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999" t="20420" r="11352" b="42948"/>
          <a:stretch/>
        </p:blipFill>
        <p:spPr>
          <a:xfrm>
            <a:off x="23045" y="-41462"/>
            <a:ext cx="12168955" cy="6908889"/>
          </a:xfrm>
          <a:prstGeom prst="rect">
            <a:avLst/>
          </a:prstGeom>
        </p:spPr>
      </p:pic>
    </p:spTree>
    <p:extLst>
      <p:ext uri="{BB962C8B-B14F-4D97-AF65-F5344CB8AC3E}">
        <p14:creationId xmlns:p14="http://schemas.microsoft.com/office/powerpoint/2010/main" val="977977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B69F7098-53DE-42A5-B404-73C0EC2324AC}"/>
              </a:ext>
            </a:extLst>
          </p:cNvPr>
          <p:cNvSpPr/>
          <p:nvPr/>
        </p:nvSpPr>
        <p:spPr>
          <a:xfrm>
            <a:off x="0" y="966787"/>
            <a:ext cx="12192000" cy="4524315"/>
          </a:xfrm>
          <a:prstGeom prst="rect">
            <a:avLst/>
          </a:prstGeom>
        </p:spPr>
        <p:txBody>
          <a:bodyPr wrap="square">
            <a:spAutoFit/>
          </a:bodyPr>
          <a:lstStyle/>
          <a:p>
            <a:r>
              <a:rPr lang="en-US" b="1" i="1" dirty="0">
                <a:solidFill>
                  <a:prstClr val="black"/>
                </a:solidFill>
              </a:rPr>
              <a:t>The Rich Young Man.* </a:t>
            </a:r>
          </a:p>
          <a:p>
            <a:r>
              <a:rPr lang="en-US" dirty="0"/>
              <a:t>16h Now someone approached him and said, “Teacher, what good must I do to gain eternal life?”* 17He answered him, “Why do you ask me about the good? There is only One who is good.* If you wish to enter into life, keep the commandments.” 18* i He asked him, “Which ones?” And Jesus replied, “ ‘You shall not kill; you shall not commit adultery; you shall not steal; you shall not bear false witness; 19honor your father and your mother’; and ‘you shall love your neighbor as yourself.’” 20* The young man said to him, “All of these I have observed. What do I still lack?” 21j Jesus said to him, “If you wish to be perfect,* go, sell what you have and give to [the] poor, and you will have treasure in heaven. Then come, follow me.” 22When the young man heard this statement, he went away sad, for he had many possessions. 23* Then Jesus said to his disciples, “Amen, I say to you, it will be hard for one who is rich to enter the kingdom of heaven. 24k Again I say to you, it is easier for a camel to pass through the eye of a needle than for one who is rich to enter the kingdom of God.” 25* When the disciples heard this, they were greatly astonished and said, “Who then can be saved?” 26l Jesus looked at them and said, “For human beings this is impossible, but for God all things are possible.” 27m Then Peter said to him in reply, “We have given up everything and followed you. What will there be for us?” 28* n Jesus said to them, “Amen, I say to you that you who have followed me, in the new age, when the Son of Man is seated on his throne of glory, will yourselves sit on twelve thrones, judging the twelve tribes of Israel. 29And everyone who has given up houses or brothers or sisters or father or mother or children or lands for the sake of my name will receive a hundred times more, and will inherit eternal life. 30* o But many who are first will be last, and the last will be first. </a:t>
            </a:r>
          </a:p>
        </p:txBody>
      </p:sp>
    </p:spTree>
    <p:extLst>
      <p:ext uri="{BB962C8B-B14F-4D97-AF65-F5344CB8AC3E}">
        <p14:creationId xmlns:p14="http://schemas.microsoft.com/office/powerpoint/2010/main" val="4251910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F11F028-66FA-4DF5-B425-2A17DC0C7E9B}"/>
              </a:ext>
            </a:extLst>
          </p:cNvPr>
          <p:cNvSpPr/>
          <p:nvPr/>
        </p:nvSpPr>
        <p:spPr>
          <a:xfrm>
            <a:off x="279977" y="274290"/>
            <a:ext cx="11611264" cy="5324535"/>
          </a:xfrm>
          <a:prstGeom prst="rect">
            <a:avLst/>
          </a:prstGeom>
        </p:spPr>
        <p:txBody>
          <a:bodyPr wrap="square">
            <a:spAutoFit/>
          </a:bodyPr>
          <a:lstStyle/>
          <a:p>
            <a:r>
              <a:rPr lang="es-ES" sz="3200" b="1" dirty="0" err="1">
                <a:latin typeface="Arial" panose="020B0604020202020204" pitchFamily="34" charset="0"/>
                <a:cs typeface="Arial" panose="020B0604020202020204" pitchFamily="34" charset="0"/>
              </a:rPr>
              <a:t>Chapter</a:t>
            </a:r>
            <a:r>
              <a:rPr lang="es-ES" sz="3200" b="1" dirty="0">
                <a:latin typeface="Arial" panose="020B0604020202020204" pitchFamily="34" charset="0"/>
                <a:cs typeface="Arial" panose="020B0604020202020204" pitchFamily="34" charset="0"/>
              </a:rPr>
              <a:t> 20</a:t>
            </a:r>
          </a:p>
          <a:p>
            <a:r>
              <a:rPr lang="en-US" b="1" i="1" dirty="0">
                <a:solidFill>
                  <a:prstClr val="black"/>
                </a:solidFill>
              </a:rPr>
              <a:t>The Workers in the Vineyard.</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a:t>
            </a:r>
            <a:r>
              <a:rPr lang="en-US" dirty="0"/>
              <a:t>“The kingdom of heaven is like a landowner who went out at dawn to hire laborers for his vineyard. </a:t>
            </a:r>
            <a:r>
              <a:rPr lang="en-US" b="1" dirty="0"/>
              <a:t>2</a:t>
            </a:r>
            <a:r>
              <a:rPr lang="en-US" dirty="0"/>
              <a:t>After agreeing with them for the usual daily wage, he sent them into his vineyard. </a:t>
            </a:r>
            <a:r>
              <a:rPr lang="en-US" b="1" dirty="0"/>
              <a:t>3</a:t>
            </a:r>
            <a:r>
              <a:rPr lang="en-US" dirty="0"/>
              <a:t>Going out about nine o’clock, he saw others standing idle in the marketplace, </a:t>
            </a:r>
            <a:r>
              <a:rPr lang="en-US" b="1" dirty="0"/>
              <a:t>4</a:t>
            </a:r>
            <a:r>
              <a:rPr lang="en-US" b="1" baseline="30000" dirty="0">
                <a:hlinkClick r:id="rId3"/>
              </a:rPr>
              <a:t>*</a:t>
            </a:r>
            <a:r>
              <a:rPr lang="en-US" dirty="0"/>
              <a:t> and he said to them, ‘You too go into my vineyard, and I will give you what is just.’ </a:t>
            </a:r>
            <a:r>
              <a:rPr lang="en-US" b="1" dirty="0"/>
              <a:t>5</a:t>
            </a:r>
            <a:r>
              <a:rPr lang="en-US" dirty="0"/>
              <a:t>So they went off. [And] he went out again around noon, and around three o’clock, and did likewise. </a:t>
            </a:r>
            <a:r>
              <a:rPr lang="en-US" b="1" dirty="0"/>
              <a:t>6</a:t>
            </a:r>
            <a:r>
              <a:rPr lang="en-US" dirty="0"/>
              <a:t>Going out about five o’clock, he found others standing around, and said to them, ‘Why do you stand here idle all day?’ </a:t>
            </a:r>
            <a:r>
              <a:rPr lang="en-US" b="1" dirty="0"/>
              <a:t>7</a:t>
            </a:r>
            <a:r>
              <a:rPr lang="en-US" dirty="0"/>
              <a:t>They answered, ‘Because no one has hired us.’ He said to them, ‘You too go into my vineyard.’ </a:t>
            </a:r>
            <a:r>
              <a:rPr lang="en-US" b="1" dirty="0"/>
              <a:t>8</a:t>
            </a:r>
            <a:r>
              <a:rPr lang="en-US" b="1" baseline="30000" dirty="0">
                <a:hlinkClick r:id="rId4"/>
              </a:rPr>
              <a:t>*</a:t>
            </a:r>
            <a:r>
              <a:rPr lang="en-US" dirty="0"/>
              <a:t> </a:t>
            </a:r>
            <a:r>
              <a:rPr lang="en-US" b="1" baseline="30000" dirty="0">
                <a:hlinkClick r:id="rId5"/>
              </a:rPr>
              <a:t>a</a:t>
            </a:r>
            <a:r>
              <a:rPr lang="en-US" dirty="0"/>
              <a:t> When it was evening the owner of the vineyard said to his foreman, ‘Summon the laborers and give them their pay, beginning with the last and ending with the first.’ </a:t>
            </a:r>
            <a:r>
              <a:rPr lang="en-US" b="1" dirty="0"/>
              <a:t>9</a:t>
            </a:r>
            <a:r>
              <a:rPr lang="en-US" dirty="0"/>
              <a:t>When those who had started about five o’clock came, each received the usual daily wage. </a:t>
            </a:r>
            <a:r>
              <a:rPr lang="en-US" b="1" dirty="0"/>
              <a:t>10</a:t>
            </a:r>
            <a:r>
              <a:rPr lang="en-US" dirty="0"/>
              <a:t>So when the first came, they thought that they would receive more, but each of them also got the usual wage. </a:t>
            </a:r>
            <a:r>
              <a:rPr lang="en-US" b="1" dirty="0"/>
              <a:t>11</a:t>
            </a:r>
            <a:r>
              <a:rPr lang="en-US" dirty="0"/>
              <a:t>And on receiving it they grumbled against the landowner, </a:t>
            </a:r>
            <a:r>
              <a:rPr lang="en-US" b="1" dirty="0"/>
              <a:t>12</a:t>
            </a:r>
            <a:r>
              <a:rPr lang="en-US" dirty="0"/>
              <a:t>saying, ‘These last ones worked only one hour, and you have made them equal to us, who bore the day’s burden and the heat.’ </a:t>
            </a:r>
            <a:r>
              <a:rPr lang="en-US" b="1" dirty="0"/>
              <a:t>13</a:t>
            </a:r>
            <a:r>
              <a:rPr lang="en-US" dirty="0"/>
              <a:t>He said to one of them in reply, ‘My friend, I am not cheating you.</a:t>
            </a:r>
            <a:r>
              <a:rPr lang="en-US" b="1" baseline="30000" dirty="0">
                <a:hlinkClick r:id="rId6"/>
              </a:rPr>
              <a:t>*</a:t>
            </a:r>
            <a:r>
              <a:rPr lang="en-US" dirty="0"/>
              <a:t> Did you not agree with me for the usual daily wage? </a:t>
            </a:r>
            <a:r>
              <a:rPr lang="en-US" b="1" dirty="0"/>
              <a:t>14</a:t>
            </a:r>
            <a:r>
              <a:rPr lang="en-US" b="1" baseline="30000" dirty="0">
                <a:hlinkClick r:id="rId7"/>
              </a:rPr>
              <a:t>*</a:t>
            </a:r>
            <a:r>
              <a:rPr lang="en-US" dirty="0"/>
              <a:t> Take what is yours and go. What if I wish to give this last one the same as you? </a:t>
            </a:r>
            <a:r>
              <a:rPr lang="en-US" b="1" dirty="0"/>
              <a:t>15</a:t>
            </a:r>
            <a:r>
              <a:rPr lang="en-US" dirty="0"/>
              <a:t>[Or] am I not free to do as I wish with my own money? Are you envious because I am generous?’ </a:t>
            </a:r>
            <a:r>
              <a:rPr lang="en-US" b="1" dirty="0"/>
              <a:t>16</a:t>
            </a:r>
            <a:r>
              <a:rPr lang="en-US" b="1" baseline="30000" dirty="0">
                <a:hlinkClick r:id="rId8"/>
              </a:rPr>
              <a:t>*</a:t>
            </a:r>
            <a:r>
              <a:rPr lang="en-US" dirty="0"/>
              <a:t> Thus, the last will be first, and the first will be last.” </a:t>
            </a:r>
          </a:p>
          <a:p>
            <a:r>
              <a:rPr lang="en-US" i="1" dirty="0"/>
              <a:t> </a:t>
            </a:r>
            <a:endParaRPr lang="en-US" dirty="0"/>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98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F11F028-66FA-4DF5-B425-2A17DC0C7E9B}"/>
              </a:ext>
            </a:extLst>
          </p:cNvPr>
          <p:cNvSpPr/>
          <p:nvPr/>
        </p:nvSpPr>
        <p:spPr>
          <a:xfrm>
            <a:off x="177800" y="117693"/>
            <a:ext cx="11611264" cy="6740307"/>
          </a:xfrm>
          <a:prstGeom prst="rect">
            <a:avLst/>
          </a:prstGeom>
        </p:spPr>
        <p:txBody>
          <a:bodyPr wrap="square">
            <a:spAutoFit/>
          </a:bodyPr>
          <a:lstStyle/>
          <a:p>
            <a:r>
              <a:rPr lang="en-US" b="1" i="1" dirty="0">
                <a:solidFill>
                  <a:prstClr val="black"/>
                </a:solidFill>
              </a:rPr>
              <a:t>The Third Prediction of the Passion.</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17</a:t>
            </a:r>
            <a:r>
              <a:rPr lang="en-US" b="1" baseline="30000" dirty="0">
                <a:hlinkClick r:id="rId3"/>
              </a:rPr>
              <a:t>b</a:t>
            </a:r>
            <a:r>
              <a:rPr lang="en-US" dirty="0"/>
              <a:t> As Jesus was going up to Jerusalem, he took the twelve [disciples] aside by themselves, and said to them on the way, </a:t>
            </a:r>
            <a:r>
              <a:rPr lang="en-US" b="1" dirty="0"/>
              <a:t>18</a:t>
            </a:r>
            <a:r>
              <a:rPr lang="en-US" dirty="0"/>
              <a:t>“Behold, we are going up to Jerusalem, and the Son of Man will be handed over to the chief priests and the scribes, and they will condemn him to death, </a:t>
            </a:r>
            <a:r>
              <a:rPr lang="en-US" b="1" dirty="0"/>
              <a:t>19</a:t>
            </a:r>
            <a:r>
              <a:rPr lang="en-US" dirty="0"/>
              <a:t>and hand him over to the Gentiles to be mocked and scourged and crucified, and he will be raised on the third day.” </a:t>
            </a:r>
          </a:p>
          <a:p>
            <a:r>
              <a:rPr lang="en-US" dirty="0"/>
              <a:t> </a:t>
            </a:r>
          </a:p>
          <a:p>
            <a:r>
              <a:rPr lang="en-US" b="1" i="1" dirty="0">
                <a:solidFill>
                  <a:prstClr val="black"/>
                </a:solidFill>
              </a:rPr>
              <a:t>The Request of James and John.</a:t>
            </a:r>
            <a:r>
              <a:rPr lang="en-US" b="1" i="1" dirty="0">
                <a:solidFill>
                  <a:prstClr val="black"/>
                </a:solidFill>
                <a:hlinkClick r:id="rId4">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20</a:t>
            </a:r>
            <a:r>
              <a:rPr lang="en-US" b="1" baseline="30000" dirty="0">
                <a:hlinkClick r:id="rId5"/>
              </a:rPr>
              <a:t>c</a:t>
            </a:r>
            <a:r>
              <a:rPr lang="en-US" dirty="0"/>
              <a:t> Then the mother</a:t>
            </a:r>
            <a:r>
              <a:rPr lang="en-US" b="1" baseline="30000" dirty="0">
                <a:hlinkClick r:id="rId6"/>
              </a:rPr>
              <a:t>*</a:t>
            </a:r>
            <a:r>
              <a:rPr lang="en-US" dirty="0"/>
              <a:t> of the sons of Zebedee approached him with her sons and did him homage, wishing to ask him for something. </a:t>
            </a:r>
            <a:r>
              <a:rPr lang="en-US" b="1" dirty="0"/>
              <a:t>21</a:t>
            </a:r>
            <a:r>
              <a:rPr lang="en-US" dirty="0"/>
              <a:t>He said to her, “What do you wish?” She answered him, “Command that these two sons of mine sit, one at your right and the other at your left, in your kingdom.” </a:t>
            </a:r>
            <a:r>
              <a:rPr lang="en-US" b="1" dirty="0"/>
              <a:t>22</a:t>
            </a:r>
            <a:r>
              <a:rPr lang="en-US" dirty="0"/>
              <a:t>Jesus said in reply, “You do not know what you are asking.</a:t>
            </a:r>
            <a:r>
              <a:rPr lang="en-US" b="1" baseline="30000" dirty="0">
                <a:hlinkClick r:id="rId7"/>
              </a:rPr>
              <a:t>*</a:t>
            </a:r>
            <a:r>
              <a:rPr lang="en-US" dirty="0"/>
              <a:t> Can you drink the cup that I am going to drink?” They said to him, “We can.” </a:t>
            </a:r>
            <a:r>
              <a:rPr lang="en-US" b="1" dirty="0"/>
              <a:t>23</a:t>
            </a:r>
            <a:r>
              <a:rPr lang="en-US" dirty="0"/>
              <a:t>He replied, “My cup you will indeed drink, but to sit at my right and at my left [, this] is not mine to give but is for those for whom it has been prepared by my Father.” </a:t>
            </a:r>
            <a:r>
              <a:rPr lang="en-US" b="1" dirty="0"/>
              <a:t>24</a:t>
            </a:r>
            <a:r>
              <a:rPr lang="en-US" b="1" baseline="30000" dirty="0">
                <a:hlinkClick r:id="rId8"/>
              </a:rPr>
              <a:t>d</a:t>
            </a:r>
            <a:r>
              <a:rPr lang="en-US" dirty="0"/>
              <a:t> When the ten heard this, they became indignant at the two brothers. </a:t>
            </a:r>
            <a:r>
              <a:rPr lang="en-US" b="1" dirty="0"/>
              <a:t>25</a:t>
            </a:r>
            <a:r>
              <a:rPr lang="en-US" dirty="0"/>
              <a:t>But Jesus summoned them and said, “You know that the rulers of the Gentiles lord it over them, and the great ones make their authority over them felt. </a:t>
            </a:r>
            <a:r>
              <a:rPr lang="en-US" b="1" dirty="0"/>
              <a:t>26</a:t>
            </a:r>
            <a:r>
              <a:rPr lang="en-US" dirty="0"/>
              <a:t>But it shall not be so among you. Rather, whoever wishes to be great among you shall be your servant; </a:t>
            </a:r>
            <a:r>
              <a:rPr lang="en-US" b="1" dirty="0"/>
              <a:t>27</a:t>
            </a:r>
            <a:r>
              <a:rPr lang="en-US" b="1" baseline="30000" dirty="0">
                <a:hlinkClick r:id="rId9"/>
              </a:rPr>
              <a:t>e</a:t>
            </a:r>
            <a:r>
              <a:rPr lang="en-US" dirty="0"/>
              <a:t> whoever wishes to be first among you shall be your slave. </a:t>
            </a:r>
            <a:r>
              <a:rPr lang="en-US" b="1" dirty="0"/>
              <a:t>28</a:t>
            </a:r>
            <a:r>
              <a:rPr lang="en-US" b="1" baseline="30000" dirty="0">
                <a:hlinkClick r:id="rId10"/>
              </a:rPr>
              <a:t>f</a:t>
            </a:r>
            <a:r>
              <a:rPr lang="en-US" dirty="0"/>
              <a:t> Just so, the Son of Man did not come to be served but to serve and to give his life as a ransom</a:t>
            </a:r>
            <a:r>
              <a:rPr lang="en-US" b="1" baseline="30000" dirty="0">
                <a:hlinkClick r:id="rId11"/>
              </a:rPr>
              <a:t>*</a:t>
            </a:r>
            <a:r>
              <a:rPr lang="en-US" dirty="0"/>
              <a:t> for many.” </a:t>
            </a:r>
          </a:p>
          <a:p>
            <a:r>
              <a:rPr lang="en-US" dirty="0"/>
              <a:t> </a:t>
            </a:r>
          </a:p>
          <a:p>
            <a:r>
              <a:rPr lang="en-US" b="1" i="1" dirty="0">
                <a:solidFill>
                  <a:prstClr val="black"/>
                </a:solidFill>
              </a:rPr>
              <a:t>The Healing of Two Blind Men.</a:t>
            </a:r>
            <a:r>
              <a:rPr lang="en-US" b="1" i="1" dirty="0">
                <a:solidFill>
                  <a:prstClr val="black"/>
                </a:solidFill>
                <a:hlinkClick r:id="rId1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29</a:t>
            </a:r>
            <a:r>
              <a:rPr lang="en-US" b="1" baseline="30000" dirty="0">
                <a:hlinkClick r:id="rId13"/>
              </a:rPr>
              <a:t>g</a:t>
            </a:r>
            <a:r>
              <a:rPr lang="en-US" dirty="0"/>
              <a:t> As they left Jericho, a great crowd followed him. </a:t>
            </a:r>
            <a:r>
              <a:rPr lang="en-US" b="1" dirty="0"/>
              <a:t>30</a:t>
            </a:r>
            <a:r>
              <a:rPr lang="en-US" b="1" baseline="30000" dirty="0">
                <a:hlinkClick r:id="rId14"/>
              </a:rPr>
              <a:t>h</a:t>
            </a:r>
            <a:r>
              <a:rPr lang="en-US" dirty="0"/>
              <a:t> Two blind men were sitting by the roadside, and when they heard that Jesus was passing by, they cried out, “[Lord,]</a:t>
            </a:r>
            <a:r>
              <a:rPr lang="en-US" b="1" baseline="30000" dirty="0">
                <a:hlinkClick r:id="rId15"/>
              </a:rPr>
              <a:t>*</a:t>
            </a:r>
            <a:r>
              <a:rPr lang="en-US" dirty="0"/>
              <a:t> Son of David, have pity on us!” </a:t>
            </a:r>
            <a:r>
              <a:rPr lang="en-US" b="1" dirty="0"/>
              <a:t>31</a:t>
            </a:r>
            <a:r>
              <a:rPr lang="en-US" dirty="0"/>
              <a:t>The crowd warned them to be silent, but they called out all the more, “Lord, Son of David, have pity on us!” </a:t>
            </a:r>
            <a:r>
              <a:rPr lang="en-US" b="1" dirty="0"/>
              <a:t>32</a:t>
            </a:r>
            <a:r>
              <a:rPr lang="en-US" dirty="0"/>
              <a:t>Jesus stopped and called them and said, “What do you want me to do for you?” </a:t>
            </a:r>
            <a:r>
              <a:rPr lang="en-US" b="1" dirty="0"/>
              <a:t>33</a:t>
            </a:r>
            <a:r>
              <a:rPr lang="en-US" dirty="0"/>
              <a:t>They answered him, “Lord, let our eyes be opened.” </a:t>
            </a:r>
            <a:r>
              <a:rPr lang="en-US" b="1" dirty="0"/>
              <a:t>34</a:t>
            </a:r>
            <a:r>
              <a:rPr lang="en-US" dirty="0"/>
              <a:t>Moved with pity, Jesus touched their eyes. Immediately they received their sight, and followed him. </a:t>
            </a:r>
          </a:p>
        </p:txBody>
      </p:sp>
    </p:spTree>
    <p:extLst>
      <p:ext uri="{BB962C8B-B14F-4D97-AF65-F5344CB8AC3E}">
        <p14:creationId xmlns:p14="http://schemas.microsoft.com/office/powerpoint/2010/main" val="1940376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F11F028-66FA-4DF5-B425-2A17DC0C7E9B}"/>
              </a:ext>
            </a:extLst>
          </p:cNvPr>
          <p:cNvSpPr/>
          <p:nvPr/>
        </p:nvSpPr>
        <p:spPr>
          <a:xfrm>
            <a:off x="279976" y="159989"/>
            <a:ext cx="11708823" cy="6647974"/>
          </a:xfrm>
          <a:prstGeom prst="rect">
            <a:avLst/>
          </a:prstGeom>
        </p:spPr>
        <p:txBody>
          <a:bodyPr wrap="square">
            <a:spAutoFit/>
          </a:bodyPr>
          <a:lstStyle/>
          <a:p>
            <a:r>
              <a:rPr lang="es-ES" sz="3200" b="1" i="1" dirty="0" err="1">
                <a:latin typeface="Arial" panose="020B0604020202020204" pitchFamily="34" charset="0"/>
                <a:cs typeface="Arial" panose="020B0604020202020204" pitchFamily="34" charset="0"/>
              </a:rPr>
              <a:t>Chapter</a:t>
            </a:r>
            <a:r>
              <a:rPr lang="es-ES" sz="3200" b="1" i="1" dirty="0">
                <a:latin typeface="Arial" panose="020B0604020202020204" pitchFamily="34" charset="0"/>
                <a:cs typeface="Arial" panose="020B0604020202020204" pitchFamily="34" charset="0"/>
              </a:rPr>
              <a:t>, 21 </a:t>
            </a:r>
          </a:p>
          <a:p>
            <a:r>
              <a:rPr lang="en-US" b="1" i="1" dirty="0">
                <a:solidFill>
                  <a:prstClr val="black"/>
                </a:solidFill>
              </a:rPr>
              <a:t>The Entry into Jerusalem.</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a:t>
            </a:r>
            <a:r>
              <a:rPr lang="en-US" b="1" baseline="30000" dirty="0">
                <a:hlinkClick r:id="rId3"/>
              </a:rPr>
              <a:t>a</a:t>
            </a:r>
            <a:r>
              <a:rPr lang="en-US" dirty="0"/>
              <a:t> When they drew near Jerusalem and came to </a:t>
            </a:r>
            <a:r>
              <a:rPr lang="en-US" dirty="0" err="1"/>
              <a:t>Bethphage</a:t>
            </a:r>
            <a:r>
              <a:rPr lang="en-US" b="1" baseline="30000" dirty="0">
                <a:hlinkClick r:id="rId4"/>
              </a:rPr>
              <a:t>*</a:t>
            </a:r>
            <a:r>
              <a:rPr lang="en-US" dirty="0"/>
              <a:t> on the Mount of Olives, Jesus sent two disciples, </a:t>
            </a:r>
            <a:r>
              <a:rPr lang="en-US" b="1" dirty="0"/>
              <a:t>2</a:t>
            </a:r>
            <a:r>
              <a:rPr lang="en-US" dirty="0"/>
              <a:t>saying to them, “Go into the village opposite you, and immediately you will find an ass tethered, and a colt with her.</a:t>
            </a:r>
            <a:r>
              <a:rPr lang="en-US" b="1" baseline="30000" dirty="0">
                <a:hlinkClick r:id="rId5"/>
              </a:rPr>
              <a:t>*</a:t>
            </a:r>
            <a:r>
              <a:rPr lang="en-US" dirty="0"/>
              <a:t> Untie them and bring them here to me. </a:t>
            </a:r>
            <a:r>
              <a:rPr lang="en-US" b="1" dirty="0"/>
              <a:t>3</a:t>
            </a:r>
            <a:r>
              <a:rPr lang="en-US" dirty="0"/>
              <a:t>And if anyone should say anything to you, reply, ‘The master has need of them.’ Then he will send them at once.” </a:t>
            </a:r>
            <a:r>
              <a:rPr lang="en-US" b="1" dirty="0"/>
              <a:t>4</a:t>
            </a:r>
            <a:r>
              <a:rPr lang="en-US" b="1" baseline="30000" dirty="0">
                <a:hlinkClick r:id="rId6"/>
              </a:rPr>
              <a:t>*</a:t>
            </a:r>
            <a:r>
              <a:rPr lang="en-US" dirty="0"/>
              <a:t> This happened so that what had been spoken through the prophet might be fulfilled: </a:t>
            </a:r>
          </a:p>
          <a:p>
            <a:r>
              <a:rPr lang="en-US" b="1" dirty="0"/>
              <a:t>5</a:t>
            </a:r>
            <a:r>
              <a:rPr lang="en-US" b="1" baseline="30000" dirty="0">
                <a:hlinkClick r:id="rId7"/>
              </a:rPr>
              <a:t>b</a:t>
            </a:r>
            <a:r>
              <a:rPr lang="en-US" dirty="0"/>
              <a:t> “Say to daughter Zion,</a:t>
            </a:r>
          </a:p>
          <a:p>
            <a:r>
              <a:rPr lang="en-US" dirty="0"/>
              <a:t>‘Behold, your king comes to you,</a:t>
            </a:r>
          </a:p>
          <a:p>
            <a:r>
              <a:rPr lang="en-US" dirty="0"/>
              <a:t>meek and riding on an ass,</a:t>
            </a:r>
          </a:p>
          <a:p>
            <a:r>
              <a:rPr lang="en-US" dirty="0"/>
              <a:t>and on a colt, the foal of a beast of burden.’”</a:t>
            </a:r>
          </a:p>
          <a:p>
            <a:r>
              <a:rPr lang="en-US" b="1" dirty="0"/>
              <a:t>6</a:t>
            </a:r>
            <a:r>
              <a:rPr lang="en-US" dirty="0"/>
              <a:t>The disciples went and did as Jesus had ordered them. </a:t>
            </a:r>
            <a:r>
              <a:rPr lang="en-US" b="1" dirty="0"/>
              <a:t>7</a:t>
            </a:r>
            <a:r>
              <a:rPr lang="en-US" b="1" baseline="30000" dirty="0">
                <a:hlinkClick r:id="rId8"/>
              </a:rPr>
              <a:t>*</a:t>
            </a:r>
            <a:r>
              <a:rPr lang="en-US" dirty="0"/>
              <a:t> They brought the ass and the colt and laid their cloaks over them, and he sat upon them. </a:t>
            </a:r>
            <a:r>
              <a:rPr lang="en-US" b="1" dirty="0"/>
              <a:t>8</a:t>
            </a:r>
            <a:r>
              <a:rPr lang="en-US" b="1" baseline="30000" dirty="0">
                <a:hlinkClick r:id="rId9"/>
              </a:rPr>
              <a:t>*</a:t>
            </a:r>
            <a:r>
              <a:rPr lang="en-US" dirty="0"/>
              <a:t> </a:t>
            </a:r>
            <a:r>
              <a:rPr lang="en-US" b="1" baseline="30000" dirty="0">
                <a:hlinkClick r:id="rId10"/>
              </a:rPr>
              <a:t>c</a:t>
            </a:r>
            <a:r>
              <a:rPr lang="en-US" dirty="0"/>
              <a:t> The very large crowd spread their cloaks on the road, while others cut branches from the trees and strewed them on the road. </a:t>
            </a:r>
            <a:r>
              <a:rPr lang="en-US" b="1" dirty="0"/>
              <a:t>9</a:t>
            </a:r>
            <a:r>
              <a:rPr lang="en-US" b="1" baseline="30000" dirty="0">
                <a:hlinkClick r:id="rId11"/>
              </a:rPr>
              <a:t>d</a:t>
            </a:r>
            <a:r>
              <a:rPr lang="en-US" dirty="0"/>
              <a:t> The crowds preceding him and those following kept crying out and saying: </a:t>
            </a:r>
          </a:p>
          <a:p>
            <a:r>
              <a:rPr lang="en-US" dirty="0"/>
              <a:t>“Hosanna</a:t>
            </a:r>
            <a:r>
              <a:rPr lang="en-US" b="1" baseline="30000" dirty="0">
                <a:hlinkClick r:id="rId12"/>
              </a:rPr>
              <a:t>*</a:t>
            </a:r>
            <a:r>
              <a:rPr lang="en-US" dirty="0"/>
              <a:t> to the Son of David;</a:t>
            </a:r>
          </a:p>
          <a:p>
            <a:r>
              <a:rPr lang="en-US" dirty="0"/>
              <a:t>blessed is he who comes in the name of the Lord;</a:t>
            </a:r>
          </a:p>
          <a:p>
            <a:r>
              <a:rPr lang="en-US" dirty="0"/>
              <a:t>hosanna in the highest.”</a:t>
            </a:r>
          </a:p>
          <a:p>
            <a:r>
              <a:rPr lang="en-US" dirty="0"/>
              <a:t> </a:t>
            </a:r>
          </a:p>
          <a:p>
            <a:r>
              <a:rPr lang="en-US" b="1" dirty="0"/>
              <a:t>10</a:t>
            </a:r>
            <a:r>
              <a:rPr lang="en-US" dirty="0"/>
              <a:t>And when he entered Jerusalem the whole city was shaken</a:t>
            </a:r>
            <a:r>
              <a:rPr lang="en-US" b="1" baseline="30000" dirty="0">
                <a:hlinkClick r:id="rId13"/>
              </a:rPr>
              <a:t>*</a:t>
            </a:r>
            <a:r>
              <a:rPr lang="en-US" dirty="0"/>
              <a:t> and asked, “Who is this?” </a:t>
            </a:r>
            <a:r>
              <a:rPr lang="en-US" b="1" dirty="0"/>
              <a:t>11</a:t>
            </a:r>
            <a:r>
              <a:rPr lang="en-US" dirty="0"/>
              <a:t>And the crowds replied, “This is Jesus the prophet,</a:t>
            </a:r>
            <a:r>
              <a:rPr lang="en-US" b="1" baseline="30000" dirty="0">
                <a:hlinkClick r:id="rId14"/>
              </a:rPr>
              <a:t>*</a:t>
            </a:r>
            <a:r>
              <a:rPr lang="en-US" dirty="0"/>
              <a:t> from Nazareth in Galilee.” </a:t>
            </a:r>
          </a:p>
          <a:p>
            <a:r>
              <a:rPr lang="en-US" dirty="0"/>
              <a:t> </a:t>
            </a:r>
          </a:p>
          <a:p>
            <a:endParaRPr lang="es-ES" sz="3200" b="1" i="1"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919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092B6-C035-4B5C-B7FC-62F18EFD1D85}"/>
              </a:ext>
            </a:extLst>
          </p:cNvPr>
          <p:cNvSpPr/>
          <p:nvPr/>
        </p:nvSpPr>
        <p:spPr>
          <a:xfrm>
            <a:off x="0" y="0"/>
            <a:ext cx="12192000" cy="5355312"/>
          </a:xfrm>
          <a:prstGeom prst="rect">
            <a:avLst/>
          </a:prstGeom>
        </p:spPr>
        <p:txBody>
          <a:bodyPr wrap="square">
            <a:spAutoFit/>
          </a:bodyPr>
          <a:lstStyle/>
          <a:p>
            <a:r>
              <a:rPr lang="en-US" b="1" i="1" dirty="0">
                <a:solidFill>
                  <a:prstClr val="black"/>
                </a:solidFill>
              </a:rPr>
              <a:t>The Cleansing of the Temple.</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12</a:t>
            </a:r>
            <a:r>
              <a:rPr lang="en-US" b="1" baseline="30000" dirty="0">
                <a:hlinkClick r:id="rId3"/>
              </a:rPr>
              <a:t>e</a:t>
            </a:r>
            <a:r>
              <a:rPr lang="en-US" dirty="0"/>
              <a:t> Jesus entered the temple area and drove out all those engaged in selling and buying there. He overturned the tables of the money changers and the seats of those who were selling doves.</a:t>
            </a:r>
            <a:r>
              <a:rPr lang="en-US" b="1" baseline="30000" dirty="0">
                <a:hlinkClick r:id="rId4"/>
              </a:rPr>
              <a:t>*</a:t>
            </a:r>
            <a:r>
              <a:rPr lang="en-US" dirty="0"/>
              <a:t> </a:t>
            </a:r>
            <a:r>
              <a:rPr lang="en-US" b="1" baseline="30000" dirty="0">
                <a:hlinkClick r:id="rId5"/>
              </a:rPr>
              <a:t>f</a:t>
            </a:r>
            <a:r>
              <a:rPr lang="en-US" dirty="0"/>
              <a:t> </a:t>
            </a:r>
            <a:r>
              <a:rPr lang="en-US" b="1" dirty="0"/>
              <a:t>13</a:t>
            </a:r>
            <a:r>
              <a:rPr lang="en-US" b="1" baseline="30000" dirty="0">
                <a:hlinkClick r:id="rId6"/>
              </a:rPr>
              <a:t>g</a:t>
            </a:r>
            <a:r>
              <a:rPr lang="en-US" dirty="0"/>
              <a:t> And he said to them, “It is written: </a:t>
            </a:r>
          </a:p>
          <a:p>
            <a:r>
              <a:rPr lang="en-US" dirty="0"/>
              <a:t>‘My house shall be a house of prayer,’</a:t>
            </a:r>
            <a:r>
              <a:rPr lang="en-US" b="1" baseline="30000" dirty="0">
                <a:hlinkClick r:id="rId7"/>
              </a:rPr>
              <a:t>*</a:t>
            </a:r>
            <a:endParaRPr lang="en-US" dirty="0"/>
          </a:p>
          <a:p>
            <a:r>
              <a:rPr lang="en-US" dirty="0"/>
              <a:t>but you are making it a den of thieves.”</a:t>
            </a:r>
          </a:p>
          <a:p>
            <a:r>
              <a:rPr lang="en-US" b="1" dirty="0"/>
              <a:t>14</a:t>
            </a:r>
            <a:r>
              <a:rPr lang="en-US" b="1" baseline="30000" dirty="0">
                <a:hlinkClick r:id="rId8"/>
              </a:rPr>
              <a:t>h</a:t>
            </a:r>
            <a:r>
              <a:rPr lang="en-US" dirty="0"/>
              <a:t> The blind and the lame</a:t>
            </a:r>
            <a:r>
              <a:rPr lang="en-US" b="1" baseline="30000" dirty="0">
                <a:hlinkClick r:id="rId9"/>
              </a:rPr>
              <a:t>*</a:t>
            </a:r>
            <a:r>
              <a:rPr lang="en-US" dirty="0"/>
              <a:t> approached him in the temple area, and he cured them. </a:t>
            </a:r>
            <a:r>
              <a:rPr lang="en-US" b="1" dirty="0"/>
              <a:t>15</a:t>
            </a:r>
            <a:r>
              <a:rPr lang="en-US" dirty="0"/>
              <a:t>When the chief priests and the scribes saw the wondrous things</a:t>
            </a:r>
            <a:r>
              <a:rPr lang="en-US" b="1" baseline="30000" dirty="0">
                <a:hlinkClick r:id="rId10"/>
              </a:rPr>
              <a:t>*</a:t>
            </a:r>
            <a:r>
              <a:rPr lang="en-US" dirty="0"/>
              <a:t> he was doing, and the children crying out in the temple area, “Hosanna to the Son of David,” they were indignant </a:t>
            </a:r>
            <a:r>
              <a:rPr lang="en-US" b="1" dirty="0"/>
              <a:t>16</a:t>
            </a:r>
            <a:r>
              <a:rPr lang="en-US" b="1" baseline="30000" dirty="0">
                <a:hlinkClick r:id="rId11"/>
              </a:rPr>
              <a:t>*</a:t>
            </a:r>
            <a:r>
              <a:rPr lang="en-US" dirty="0"/>
              <a:t> </a:t>
            </a:r>
            <a:r>
              <a:rPr lang="en-US" b="1" baseline="30000" dirty="0">
                <a:hlinkClick r:id="rId12"/>
              </a:rPr>
              <a:t>i</a:t>
            </a:r>
            <a:r>
              <a:rPr lang="en-US" dirty="0"/>
              <a:t> and said to him, “Do you hear what they are saying?” Jesus said to them, “Yes; and have you never read the text, ‘Out of the mouths of infants and nurslings you have brought forth praise’?” </a:t>
            </a:r>
            <a:r>
              <a:rPr lang="en-US" b="1" dirty="0"/>
              <a:t>17</a:t>
            </a:r>
            <a:r>
              <a:rPr lang="en-US" dirty="0"/>
              <a:t>And leaving them, he went out of the city to Bethany, and there he spent the night. </a:t>
            </a:r>
          </a:p>
          <a:p>
            <a:r>
              <a:rPr lang="en-US" b="1" i="1" dirty="0">
                <a:solidFill>
                  <a:prstClr val="black"/>
                </a:solidFill>
              </a:rPr>
              <a:t>The Cursing of the Fig Tree.</a:t>
            </a:r>
            <a:r>
              <a:rPr lang="en-US" b="1" i="1" dirty="0">
                <a:solidFill>
                  <a:prstClr val="black"/>
                </a:solidFill>
                <a:hlinkClick r:id="rId13">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18</a:t>
            </a:r>
            <a:r>
              <a:rPr lang="en-US" b="1" baseline="30000" dirty="0">
                <a:hlinkClick r:id="rId14"/>
              </a:rPr>
              <a:t>j</a:t>
            </a:r>
            <a:r>
              <a:rPr lang="en-US" dirty="0"/>
              <a:t> When he was going back to the city in the morning, he was hungry. </a:t>
            </a:r>
            <a:r>
              <a:rPr lang="en-US" b="1" dirty="0"/>
              <a:t>19</a:t>
            </a:r>
            <a:r>
              <a:rPr lang="en-US" b="1" baseline="30000" dirty="0">
                <a:hlinkClick r:id="rId15"/>
              </a:rPr>
              <a:t>k</a:t>
            </a:r>
            <a:r>
              <a:rPr lang="en-US" dirty="0"/>
              <a:t> Seeing a fig tree by the road, he went over to it, but found nothing on it except leaves. And he said to it, “May no fruit ever come from you again.” And immediately the fig tree withered. </a:t>
            </a:r>
            <a:r>
              <a:rPr lang="en-US" b="1" dirty="0"/>
              <a:t>20</a:t>
            </a:r>
            <a:r>
              <a:rPr lang="en-US" dirty="0"/>
              <a:t>When the disciples saw this, they were amazed and said, “How was it that the fig tree withered immediately?” </a:t>
            </a:r>
            <a:r>
              <a:rPr lang="en-US" b="1" dirty="0"/>
              <a:t>21</a:t>
            </a:r>
            <a:r>
              <a:rPr lang="en-US" b="1" baseline="30000" dirty="0">
                <a:hlinkClick r:id="rId16"/>
              </a:rPr>
              <a:t>*</a:t>
            </a:r>
            <a:r>
              <a:rPr lang="en-US" dirty="0"/>
              <a:t> </a:t>
            </a:r>
            <a:r>
              <a:rPr lang="en-US" b="1" baseline="30000" dirty="0">
                <a:hlinkClick r:id="rId17"/>
              </a:rPr>
              <a:t>l</a:t>
            </a:r>
            <a:r>
              <a:rPr lang="en-US" dirty="0"/>
              <a:t> Jesus said to them in reply, “Amen, I say to you, if you have faith and do not waver, not only will you do what has been done to the fig tree, but even if you say to this mountain, ‘Be lifted up and thrown into the sea,’ it will be done. </a:t>
            </a:r>
            <a:r>
              <a:rPr lang="en-US" b="1" dirty="0"/>
              <a:t>22</a:t>
            </a:r>
            <a:r>
              <a:rPr lang="en-US" b="1" baseline="30000" dirty="0">
                <a:hlinkClick r:id="rId18"/>
              </a:rPr>
              <a:t>m</a:t>
            </a:r>
            <a:r>
              <a:rPr lang="en-US" dirty="0"/>
              <a:t> Whatever you ask for in prayer with faith, you will receive.” </a:t>
            </a:r>
          </a:p>
          <a:p>
            <a:r>
              <a:rPr lang="en-US" dirty="0"/>
              <a:t> </a:t>
            </a:r>
          </a:p>
          <a:p>
            <a:endParaRPr lang="en-US" dirty="0"/>
          </a:p>
        </p:txBody>
      </p:sp>
    </p:spTree>
    <p:extLst>
      <p:ext uri="{BB962C8B-B14F-4D97-AF65-F5344CB8AC3E}">
        <p14:creationId xmlns:p14="http://schemas.microsoft.com/office/powerpoint/2010/main" val="762296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092B6-C035-4B5C-B7FC-62F18EFD1D85}"/>
              </a:ext>
            </a:extLst>
          </p:cNvPr>
          <p:cNvSpPr/>
          <p:nvPr/>
        </p:nvSpPr>
        <p:spPr>
          <a:xfrm>
            <a:off x="206618" y="123092"/>
            <a:ext cx="11879873" cy="4801314"/>
          </a:xfrm>
          <a:prstGeom prst="rect">
            <a:avLst/>
          </a:prstGeom>
        </p:spPr>
        <p:txBody>
          <a:bodyPr wrap="square">
            <a:spAutoFit/>
          </a:bodyPr>
          <a:lstStyle/>
          <a:p>
            <a:r>
              <a:rPr lang="en-US" dirty="0"/>
              <a:t> </a:t>
            </a:r>
          </a:p>
          <a:p>
            <a:r>
              <a:rPr lang="en-US" b="1" i="1" dirty="0">
                <a:solidFill>
                  <a:prstClr val="black"/>
                </a:solidFill>
              </a:rPr>
              <a:t>The Authority of Jesus Questioned.</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23</a:t>
            </a:r>
            <a:r>
              <a:rPr lang="en-US" b="1" baseline="30000" dirty="0">
                <a:hlinkClick r:id="rId3"/>
              </a:rPr>
              <a:t>n</a:t>
            </a:r>
            <a:r>
              <a:rPr lang="en-US" dirty="0"/>
              <a:t> When he had come into the temple area, the chief priests and the elders of the people approached him as he was teaching and said, “By what authority are you doing these things?</a:t>
            </a:r>
            <a:r>
              <a:rPr lang="en-US" b="1" baseline="30000" dirty="0">
                <a:hlinkClick r:id="rId4"/>
              </a:rPr>
              <a:t>*</a:t>
            </a:r>
            <a:r>
              <a:rPr lang="en-US" dirty="0"/>
              <a:t> And who gave you this </a:t>
            </a:r>
            <a:r>
              <a:rPr lang="en-US" dirty="0" err="1"/>
              <a:t>authority?”</a:t>
            </a:r>
            <a:r>
              <a:rPr lang="en-US" b="1" baseline="30000" dirty="0" err="1">
                <a:hlinkClick r:id="rId5"/>
              </a:rPr>
              <a:t>o</a:t>
            </a:r>
            <a:r>
              <a:rPr lang="en-US" dirty="0"/>
              <a:t> </a:t>
            </a:r>
            <a:r>
              <a:rPr lang="en-US" b="1" dirty="0"/>
              <a:t>24</a:t>
            </a:r>
            <a:r>
              <a:rPr lang="en-US" dirty="0"/>
              <a:t>Jesus said to them in reply, “I shall ask you one question,</a:t>
            </a:r>
            <a:r>
              <a:rPr lang="en-US" b="1" baseline="30000" dirty="0">
                <a:hlinkClick r:id="rId6"/>
              </a:rPr>
              <a:t>*</a:t>
            </a:r>
            <a:r>
              <a:rPr lang="en-US" dirty="0"/>
              <a:t> and if you answer it for me, then I shall tell you by what authority I do these things. </a:t>
            </a:r>
            <a:r>
              <a:rPr lang="en-US" b="1" dirty="0"/>
              <a:t>25</a:t>
            </a:r>
            <a:r>
              <a:rPr lang="en-US" dirty="0"/>
              <a:t>Where was John’s baptism from? Was it of heavenly or of human origin?” They discussed this among themselves and said, “If we say ‘Of heavenly origin,’ he will say to us, ‘Then why did you not believe him?’ </a:t>
            </a:r>
            <a:r>
              <a:rPr lang="en-US" b="1" dirty="0"/>
              <a:t>26</a:t>
            </a:r>
            <a:r>
              <a:rPr lang="en-US" b="1" baseline="30000" dirty="0">
                <a:hlinkClick r:id="rId7"/>
              </a:rPr>
              <a:t>*</a:t>
            </a:r>
            <a:r>
              <a:rPr lang="en-US" dirty="0"/>
              <a:t> </a:t>
            </a:r>
            <a:r>
              <a:rPr lang="en-US" b="1" baseline="30000" dirty="0">
                <a:hlinkClick r:id="rId8"/>
              </a:rPr>
              <a:t>p</a:t>
            </a:r>
            <a:r>
              <a:rPr lang="en-US" dirty="0"/>
              <a:t> But if we say, ‘Of human origin,’ we fear the crowd, for they all regard John as a prophet.” </a:t>
            </a:r>
            <a:r>
              <a:rPr lang="en-US" b="1" dirty="0"/>
              <a:t>27</a:t>
            </a:r>
            <a:r>
              <a:rPr lang="en-US" dirty="0"/>
              <a:t>So they said to Jesus in reply, “We do not know.” He himself said to them, “Neither shall I tell you by what authority I do these things.</a:t>
            </a:r>
            <a:r>
              <a:rPr lang="en-US" b="1" baseline="30000" dirty="0">
                <a:hlinkClick r:id="rId9"/>
              </a:rPr>
              <a:t>*</a:t>
            </a:r>
            <a:r>
              <a:rPr lang="en-US" dirty="0"/>
              <a:t> </a:t>
            </a:r>
          </a:p>
          <a:p>
            <a:r>
              <a:rPr lang="en-US" i="1" dirty="0"/>
              <a:t>The Parable of the Two Sons.</a:t>
            </a:r>
            <a:r>
              <a:rPr lang="en-US" b="1" baseline="30000" dirty="0">
                <a:hlinkClick r:id="rId10"/>
              </a:rPr>
              <a:t>*</a:t>
            </a:r>
            <a:r>
              <a:rPr lang="en-US" dirty="0"/>
              <a:t> </a:t>
            </a:r>
            <a:r>
              <a:rPr lang="en-US" b="1" dirty="0"/>
              <a:t>28</a:t>
            </a:r>
            <a:r>
              <a:rPr lang="en-US" dirty="0"/>
              <a:t>“What is your opinion? A man had two sons. He came to the first and said, ‘Son, go out and work in the vineyard today.’ </a:t>
            </a:r>
            <a:r>
              <a:rPr lang="en-US" b="1" dirty="0"/>
              <a:t>29</a:t>
            </a:r>
            <a:r>
              <a:rPr lang="en-US" dirty="0"/>
              <a:t>He said in reply, ‘I will not,’ but afterwards he changed his mind and went. </a:t>
            </a:r>
            <a:r>
              <a:rPr lang="en-US" b="1" dirty="0"/>
              <a:t>30</a:t>
            </a:r>
            <a:r>
              <a:rPr lang="en-US" dirty="0"/>
              <a:t>The man came to the other son and gave the same order. He said in reply, ‘Yes, sir,’ but did not go. </a:t>
            </a:r>
            <a:r>
              <a:rPr lang="en-US" b="1" dirty="0"/>
              <a:t>31</a:t>
            </a:r>
            <a:r>
              <a:rPr lang="en-US" b="1" baseline="30000" dirty="0">
                <a:hlinkClick r:id="rId11"/>
              </a:rPr>
              <a:t>*</a:t>
            </a:r>
            <a:r>
              <a:rPr lang="en-US" dirty="0"/>
              <a:t> Which of the two did his father’s will?” They answered, “The first.” Jesus said to them, “Amen, I say to you, tax collectors and prostitutes are entering the kingdom of God before you. </a:t>
            </a:r>
            <a:r>
              <a:rPr lang="en-US" b="1" dirty="0"/>
              <a:t>32</a:t>
            </a:r>
            <a:r>
              <a:rPr lang="en-US" b="1" baseline="30000" dirty="0">
                <a:hlinkClick r:id="rId12"/>
              </a:rPr>
              <a:t>*</a:t>
            </a:r>
            <a:r>
              <a:rPr lang="en-US" dirty="0"/>
              <a:t> </a:t>
            </a:r>
            <a:r>
              <a:rPr lang="en-US" b="1" baseline="30000" dirty="0">
                <a:hlinkClick r:id="rId13"/>
              </a:rPr>
              <a:t>q</a:t>
            </a:r>
            <a:r>
              <a:rPr lang="en-US" dirty="0"/>
              <a:t> When John came to you in the way of righteousness, you did not believe him; but tax collectors and prostitutes did. Yet even when you saw that, you did not later change your minds and believe him. </a:t>
            </a:r>
          </a:p>
          <a:p>
            <a:r>
              <a:rPr lang="en-US" dirty="0"/>
              <a:t> </a:t>
            </a:r>
          </a:p>
          <a:p>
            <a:endParaRPr lang="en-US" dirty="0"/>
          </a:p>
        </p:txBody>
      </p:sp>
    </p:spTree>
    <p:extLst>
      <p:ext uri="{BB962C8B-B14F-4D97-AF65-F5344CB8AC3E}">
        <p14:creationId xmlns:p14="http://schemas.microsoft.com/office/powerpoint/2010/main" val="298811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092B6-C035-4B5C-B7FC-62F18EFD1D85}"/>
              </a:ext>
            </a:extLst>
          </p:cNvPr>
          <p:cNvSpPr/>
          <p:nvPr/>
        </p:nvSpPr>
        <p:spPr>
          <a:xfrm>
            <a:off x="307730" y="413238"/>
            <a:ext cx="11849100" cy="5078313"/>
          </a:xfrm>
          <a:prstGeom prst="rect">
            <a:avLst/>
          </a:prstGeom>
        </p:spPr>
        <p:txBody>
          <a:bodyPr wrap="square">
            <a:spAutoFit/>
          </a:bodyPr>
          <a:lstStyle/>
          <a:p>
            <a:r>
              <a:rPr lang="en-US" b="1" i="1" dirty="0">
                <a:solidFill>
                  <a:prstClr val="black"/>
                </a:solidFill>
              </a:rPr>
              <a:t>The Parable of the Tenants.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33</a:t>
            </a:r>
            <a:r>
              <a:rPr lang="en-US" b="1" baseline="30000" dirty="0">
                <a:hlinkClick r:id="rId3"/>
              </a:rPr>
              <a:t>r</a:t>
            </a:r>
            <a:r>
              <a:rPr lang="en-US" dirty="0"/>
              <a:t> “Hear another parable. There was a landowner who planted a vineyard,</a:t>
            </a:r>
            <a:r>
              <a:rPr lang="en-US" b="1" baseline="30000" dirty="0">
                <a:hlinkClick r:id="rId4"/>
              </a:rPr>
              <a:t>*</a:t>
            </a:r>
            <a:r>
              <a:rPr lang="en-US" dirty="0"/>
              <a:t> put a hedge around it, dug a wine press in it, and built a tower. Then he leased it to tenants and went on a </a:t>
            </a:r>
            <a:r>
              <a:rPr lang="en-US" dirty="0" err="1"/>
              <a:t>journey.</a:t>
            </a:r>
            <a:r>
              <a:rPr lang="en-US" b="1" baseline="30000" dirty="0" err="1">
                <a:hlinkClick r:id="rId5"/>
              </a:rPr>
              <a:t>s</a:t>
            </a:r>
            <a:r>
              <a:rPr lang="en-US" dirty="0"/>
              <a:t> </a:t>
            </a:r>
            <a:r>
              <a:rPr lang="en-US" b="1" dirty="0"/>
              <a:t>34</a:t>
            </a:r>
            <a:r>
              <a:rPr lang="en-US" dirty="0"/>
              <a:t>When vintage time drew near, he sent his servants</a:t>
            </a:r>
            <a:r>
              <a:rPr lang="en-US" b="1" baseline="30000" dirty="0">
                <a:hlinkClick r:id="rId6"/>
              </a:rPr>
              <a:t>*</a:t>
            </a:r>
            <a:r>
              <a:rPr lang="en-US" dirty="0"/>
              <a:t> to the tenants to obtain his produce. </a:t>
            </a:r>
            <a:r>
              <a:rPr lang="en-US" b="1" dirty="0"/>
              <a:t>35</a:t>
            </a:r>
            <a:r>
              <a:rPr lang="en-US" dirty="0"/>
              <a:t>But the tenants seized the servants and one they beat, another they killed, and a third they stoned. </a:t>
            </a:r>
            <a:r>
              <a:rPr lang="en-US" b="1" dirty="0"/>
              <a:t>36</a:t>
            </a:r>
            <a:r>
              <a:rPr lang="en-US" dirty="0"/>
              <a:t>Again he sent other servants, more numerous than the first ones, but they treated them in the same way. </a:t>
            </a:r>
            <a:r>
              <a:rPr lang="en-US" b="1" dirty="0"/>
              <a:t>37</a:t>
            </a:r>
            <a:r>
              <a:rPr lang="en-US" dirty="0"/>
              <a:t>Finally, he sent his son to them, thinking, ‘They will respect my son.’ </a:t>
            </a:r>
            <a:r>
              <a:rPr lang="en-US" b="1" dirty="0"/>
              <a:t>38</a:t>
            </a:r>
            <a:r>
              <a:rPr lang="en-US" b="1" baseline="30000" dirty="0">
                <a:hlinkClick r:id="rId7"/>
              </a:rPr>
              <a:t>*</a:t>
            </a:r>
            <a:r>
              <a:rPr lang="en-US" dirty="0"/>
              <a:t> But when the tenants saw the son, they said to one another, ‘This is the heir. Come, let us kill him and acquire his inheritance.’ </a:t>
            </a:r>
            <a:r>
              <a:rPr lang="en-US" b="1" dirty="0"/>
              <a:t>39</a:t>
            </a:r>
            <a:r>
              <a:rPr lang="en-US" b="1" baseline="30000" dirty="0">
                <a:hlinkClick r:id="rId8"/>
              </a:rPr>
              <a:t>*</a:t>
            </a:r>
            <a:r>
              <a:rPr lang="en-US" dirty="0"/>
              <a:t> </a:t>
            </a:r>
            <a:r>
              <a:rPr lang="en-US" b="1" baseline="30000" dirty="0">
                <a:hlinkClick r:id="rId9"/>
              </a:rPr>
              <a:t>t</a:t>
            </a:r>
            <a:r>
              <a:rPr lang="en-US" dirty="0"/>
              <a:t> They seized him, threw him out of the vineyard, and killed him. </a:t>
            </a:r>
            <a:r>
              <a:rPr lang="en-US" b="1" dirty="0"/>
              <a:t>40</a:t>
            </a:r>
            <a:r>
              <a:rPr lang="en-US" dirty="0"/>
              <a:t>What will the owner of the vineyard do to those tenants when he comes?” </a:t>
            </a:r>
            <a:r>
              <a:rPr lang="en-US" b="1" dirty="0"/>
              <a:t>41</a:t>
            </a:r>
            <a:r>
              <a:rPr lang="en-US" dirty="0"/>
              <a:t>They answered</a:t>
            </a:r>
            <a:r>
              <a:rPr lang="en-US" b="1" baseline="30000" dirty="0">
                <a:hlinkClick r:id="rId10"/>
              </a:rPr>
              <a:t>*</a:t>
            </a:r>
            <a:r>
              <a:rPr lang="en-US" dirty="0"/>
              <a:t> him, “He will put those wretched men to a wretched death and lease his vineyard to other tenants who will give him the produce at the proper times.” </a:t>
            </a:r>
            <a:r>
              <a:rPr lang="en-US" b="1" dirty="0"/>
              <a:t>42</a:t>
            </a:r>
            <a:r>
              <a:rPr lang="en-US" b="1" baseline="30000" dirty="0">
                <a:hlinkClick r:id="rId11"/>
              </a:rPr>
              <a:t>*</a:t>
            </a:r>
            <a:r>
              <a:rPr lang="en-US" dirty="0"/>
              <a:t> </a:t>
            </a:r>
            <a:r>
              <a:rPr lang="en-US" b="1" baseline="30000" dirty="0">
                <a:hlinkClick r:id="rId12"/>
              </a:rPr>
              <a:t>u</a:t>
            </a:r>
            <a:r>
              <a:rPr lang="en-US" dirty="0"/>
              <a:t> Jesus said to them, “Did you never read in the scriptures: </a:t>
            </a:r>
          </a:p>
          <a:p>
            <a:r>
              <a:rPr lang="en-US" dirty="0"/>
              <a:t>‘The stone that the builders rejected</a:t>
            </a:r>
          </a:p>
          <a:p>
            <a:r>
              <a:rPr lang="en-US" dirty="0"/>
              <a:t>has become the cornerstone;</a:t>
            </a:r>
          </a:p>
          <a:p>
            <a:r>
              <a:rPr lang="en-US" dirty="0"/>
              <a:t>by the Lord has this been done,</a:t>
            </a:r>
          </a:p>
          <a:p>
            <a:r>
              <a:rPr lang="en-US" dirty="0"/>
              <a:t>and it is wonderful in our eyes’?</a:t>
            </a:r>
          </a:p>
          <a:p>
            <a:r>
              <a:rPr lang="en-US" b="1" dirty="0"/>
              <a:t>43</a:t>
            </a:r>
            <a:r>
              <a:rPr lang="en-US" b="1" baseline="30000" dirty="0">
                <a:hlinkClick r:id="rId13"/>
              </a:rPr>
              <a:t>*</a:t>
            </a:r>
            <a:r>
              <a:rPr lang="en-US" dirty="0"/>
              <a:t> Therefore, I say to you, the kingdom of God will be taken away from you and given to a people that will produce its fruit. </a:t>
            </a:r>
            <a:r>
              <a:rPr lang="en-US" b="1" dirty="0"/>
              <a:t>44</a:t>
            </a:r>
            <a:r>
              <a:rPr lang="en-US" dirty="0"/>
              <a:t>[</a:t>
            </a:r>
            <a:r>
              <a:rPr lang="en-US" b="1" baseline="30000" dirty="0">
                <a:hlinkClick r:id="rId14"/>
              </a:rPr>
              <a:t>*</a:t>
            </a:r>
            <a:r>
              <a:rPr lang="en-US" dirty="0"/>
              <a:t> The one who falls on this stone will be dashed to pieces; and it will crush anyone on whom it falls.]” </a:t>
            </a:r>
            <a:r>
              <a:rPr lang="en-US" b="1" dirty="0"/>
              <a:t>45</a:t>
            </a:r>
            <a:r>
              <a:rPr lang="en-US" dirty="0"/>
              <a:t>When the chief priests and the Pharisees</a:t>
            </a:r>
            <a:r>
              <a:rPr lang="en-US" b="1" baseline="30000" dirty="0">
                <a:hlinkClick r:id="rId15"/>
              </a:rPr>
              <a:t>*</a:t>
            </a:r>
            <a:r>
              <a:rPr lang="en-US" dirty="0"/>
              <a:t> heard his parables, they knew that he was speaking about them. </a:t>
            </a:r>
            <a:r>
              <a:rPr lang="en-US" b="1" dirty="0"/>
              <a:t>46</a:t>
            </a:r>
            <a:r>
              <a:rPr lang="en-US" dirty="0"/>
              <a:t>And although they were attempting to arrest him, they feared the crowds, for they regarded him as a prophet.</a:t>
            </a:r>
          </a:p>
        </p:txBody>
      </p:sp>
    </p:spTree>
    <p:extLst>
      <p:ext uri="{BB962C8B-B14F-4D97-AF65-F5344CB8AC3E}">
        <p14:creationId xmlns:p14="http://schemas.microsoft.com/office/powerpoint/2010/main" val="4504372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253AF-D182-4874-998C-B1B33751524A}"/>
              </a:ext>
            </a:extLst>
          </p:cNvPr>
          <p:cNvSpPr/>
          <p:nvPr/>
        </p:nvSpPr>
        <p:spPr>
          <a:xfrm>
            <a:off x="115410" y="89624"/>
            <a:ext cx="11961180" cy="6678751"/>
          </a:xfrm>
          <a:prstGeom prst="rect">
            <a:avLst/>
          </a:prstGeom>
        </p:spPr>
        <p:txBody>
          <a:bodyPr wrap="square">
            <a:spAutoFit/>
          </a:bodyPr>
          <a:lstStyle/>
          <a:p>
            <a:r>
              <a:rPr lang="es-ES" sz="3200" b="1" i="1" dirty="0" err="1">
                <a:latin typeface="Arial" panose="020B0604020202020204" pitchFamily="34" charset="0"/>
                <a:cs typeface="Arial" panose="020B0604020202020204" pitchFamily="34" charset="0"/>
              </a:rPr>
              <a:t>Chapter</a:t>
            </a:r>
            <a:r>
              <a:rPr lang="es-ES" sz="3200" b="1" i="1" dirty="0">
                <a:latin typeface="Arial" panose="020B0604020202020204" pitchFamily="34" charset="0"/>
                <a:cs typeface="Arial" panose="020B0604020202020204" pitchFamily="34" charset="0"/>
              </a:rPr>
              <a:t> 22</a:t>
            </a:r>
          </a:p>
          <a:p>
            <a:r>
              <a:rPr lang="en-US" b="1" i="1" dirty="0">
                <a:solidFill>
                  <a:prstClr val="black"/>
                </a:solidFill>
              </a:rPr>
              <a:t>The Parable of the Wedding Feast.</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a:t>
            </a:r>
            <a:r>
              <a:rPr lang="en-US" b="1" baseline="30000" dirty="0">
                <a:hlinkClick r:id="rId3"/>
              </a:rPr>
              <a:t>a</a:t>
            </a:r>
            <a:r>
              <a:rPr lang="en-US" dirty="0"/>
              <a:t> Jesus again in reply spoke to them in parables, saying, </a:t>
            </a:r>
            <a:r>
              <a:rPr lang="en-US" b="1" dirty="0"/>
              <a:t>2</a:t>
            </a:r>
            <a:r>
              <a:rPr lang="en-US" dirty="0"/>
              <a:t>“The kingdom of heaven may be likened to a king who gave a wedding feast</a:t>
            </a:r>
            <a:r>
              <a:rPr lang="en-US" b="1" baseline="30000" dirty="0">
                <a:hlinkClick r:id="rId4"/>
              </a:rPr>
              <a:t>*</a:t>
            </a:r>
            <a:r>
              <a:rPr lang="en-US" dirty="0"/>
              <a:t> for his son. </a:t>
            </a:r>
            <a:r>
              <a:rPr lang="en-US" b="1" dirty="0"/>
              <a:t>3</a:t>
            </a:r>
            <a:r>
              <a:rPr lang="en-US" b="1" baseline="30000" dirty="0">
                <a:hlinkClick r:id="rId5"/>
              </a:rPr>
              <a:t>*</a:t>
            </a:r>
            <a:r>
              <a:rPr lang="en-US" dirty="0"/>
              <a:t> He dispatched his servants to summon the invited guests to the feast, but they refused to come. </a:t>
            </a:r>
            <a:r>
              <a:rPr lang="en-US" b="1" dirty="0"/>
              <a:t>4</a:t>
            </a:r>
            <a:r>
              <a:rPr lang="en-US" dirty="0"/>
              <a:t>A second time he sent other servants, saying, ‘Tell those invited: “Behold, I have prepared my banquet, my calves and fattened cattle are killed, and everything is ready; come to the feast.”’ </a:t>
            </a:r>
            <a:r>
              <a:rPr lang="en-US" b="1" dirty="0"/>
              <a:t>5</a:t>
            </a:r>
            <a:r>
              <a:rPr lang="en-US" dirty="0"/>
              <a:t>Some ignored the invitation and went away, one to his farm, another to his business. </a:t>
            </a:r>
            <a:r>
              <a:rPr lang="en-US" b="1" dirty="0"/>
              <a:t>6</a:t>
            </a:r>
            <a:r>
              <a:rPr lang="en-US" b="1" baseline="30000" dirty="0">
                <a:hlinkClick r:id="rId6"/>
              </a:rPr>
              <a:t>b</a:t>
            </a:r>
            <a:r>
              <a:rPr lang="en-US" dirty="0"/>
              <a:t> The rest laid hold of his servants, mistreated them, and killed them. </a:t>
            </a:r>
            <a:r>
              <a:rPr lang="en-US" b="1" dirty="0"/>
              <a:t>7</a:t>
            </a:r>
            <a:r>
              <a:rPr lang="en-US" b="1" baseline="30000" dirty="0">
                <a:hlinkClick r:id="rId7"/>
              </a:rPr>
              <a:t>*</a:t>
            </a:r>
            <a:r>
              <a:rPr lang="en-US" dirty="0"/>
              <a:t> The king was enraged and sent his troops, destroyed those murderers, and burned their city. </a:t>
            </a:r>
            <a:r>
              <a:rPr lang="en-US" b="1" dirty="0"/>
              <a:t>8</a:t>
            </a:r>
            <a:r>
              <a:rPr lang="en-US" dirty="0"/>
              <a:t>Then he said to his servants, ‘The feast is ready, but those who were invited were not worthy to come. </a:t>
            </a:r>
            <a:r>
              <a:rPr lang="en-US" b="1" dirty="0"/>
              <a:t>9</a:t>
            </a:r>
            <a:r>
              <a:rPr lang="en-US" dirty="0"/>
              <a:t>Go out, therefore, into the main roads and invite to the feast whomever you find.’ </a:t>
            </a:r>
            <a:r>
              <a:rPr lang="en-US" b="1" dirty="0"/>
              <a:t>10</a:t>
            </a:r>
            <a:r>
              <a:rPr lang="en-US" dirty="0"/>
              <a:t>The servants went out into the streets and gathered all they found, bad and good alike,</a:t>
            </a:r>
            <a:r>
              <a:rPr lang="en-US" b="1" baseline="30000" dirty="0">
                <a:hlinkClick r:id="rId8"/>
              </a:rPr>
              <a:t>*</a:t>
            </a:r>
            <a:r>
              <a:rPr lang="en-US" dirty="0"/>
              <a:t> and the hall was filled with guests. </a:t>
            </a:r>
            <a:r>
              <a:rPr lang="en-US" b="1" dirty="0"/>
              <a:t>11</a:t>
            </a:r>
            <a:r>
              <a:rPr lang="en-US" b="1" baseline="30000" dirty="0">
                <a:hlinkClick r:id="rId9"/>
              </a:rPr>
              <a:t>*</a:t>
            </a:r>
            <a:r>
              <a:rPr lang="en-US" dirty="0"/>
              <a:t> But when the king came in to meet the guests he saw a man there not dressed in a wedding garment. </a:t>
            </a:r>
            <a:r>
              <a:rPr lang="en-US" b="1" dirty="0"/>
              <a:t>12</a:t>
            </a:r>
            <a:r>
              <a:rPr lang="en-US" dirty="0"/>
              <a:t>He said to him, ‘My friend, how is it that you came in here without a wedding garment?’ But he was reduced to silence. </a:t>
            </a:r>
            <a:r>
              <a:rPr lang="en-US" b="1" dirty="0"/>
              <a:t>13</a:t>
            </a:r>
            <a:r>
              <a:rPr lang="en-US" b="1" baseline="30000" dirty="0">
                <a:hlinkClick r:id="rId10"/>
              </a:rPr>
              <a:t>*</a:t>
            </a:r>
            <a:r>
              <a:rPr lang="en-US" dirty="0"/>
              <a:t> </a:t>
            </a:r>
            <a:r>
              <a:rPr lang="en-US" b="1" baseline="30000" dirty="0">
                <a:hlinkClick r:id="rId11"/>
              </a:rPr>
              <a:t>c</a:t>
            </a:r>
            <a:r>
              <a:rPr lang="en-US" dirty="0"/>
              <a:t> Then the king said to his attendants, ‘Bind his hands and feet, and cast him into the darkness outside, where there will be wailing and grinding of teeth.’ </a:t>
            </a:r>
            <a:r>
              <a:rPr lang="en-US" b="1" dirty="0"/>
              <a:t>14</a:t>
            </a:r>
            <a:r>
              <a:rPr lang="en-US" dirty="0"/>
              <a:t>Many are invited, but few are chosen.” </a:t>
            </a:r>
          </a:p>
          <a:p>
            <a:r>
              <a:rPr lang="en-US" b="1" i="1" dirty="0">
                <a:solidFill>
                  <a:prstClr val="black"/>
                </a:solidFill>
              </a:rPr>
              <a:t>Paying Taxes to the Emperor.</a:t>
            </a:r>
            <a:r>
              <a:rPr lang="en-US" b="1" i="1" dirty="0">
                <a:solidFill>
                  <a:prstClr val="black"/>
                </a:solidFill>
                <a:hlinkClick r:id="rId1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15</a:t>
            </a:r>
            <a:r>
              <a:rPr lang="en-US" b="1" baseline="30000" dirty="0">
                <a:hlinkClick r:id="rId13"/>
              </a:rPr>
              <a:t>d</a:t>
            </a:r>
            <a:r>
              <a:rPr lang="en-US" dirty="0"/>
              <a:t> Then the Pharisees</a:t>
            </a:r>
            <a:r>
              <a:rPr lang="en-US" b="1" baseline="30000" dirty="0">
                <a:hlinkClick r:id="rId14"/>
              </a:rPr>
              <a:t>*</a:t>
            </a:r>
            <a:r>
              <a:rPr lang="en-US" dirty="0"/>
              <a:t> went off and plotted how they might entrap him in speech. </a:t>
            </a:r>
            <a:r>
              <a:rPr lang="en-US" b="1" dirty="0"/>
              <a:t>16</a:t>
            </a:r>
            <a:r>
              <a:rPr lang="en-US" dirty="0"/>
              <a:t>They sent their disciples to him, with the Herodians,</a:t>
            </a:r>
            <a:r>
              <a:rPr lang="en-US" b="1" baseline="30000" dirty="0">
                <a:hlinkClick r:id="rId15"/>
              </a:rPr>
              <a:t>*</a:t>
            </a:r>
            <a:r>
              <a:rPr lang="en-US" dirty="0"/>
              <a:t> saying, “Teacher, we know that you are a truthful man and that you teach the way of God in accordance with the truth. And you are not concerned with anyone’s opinion, for you do not regard a person’s status. </a:t>
            </a:r>
            <a:r>
              <a:rPr lang="en-US" b="1" dirty="0"/>
              <a:t>17</a:t>
            </a:r>
            <a:r>
              <a:rPr lang="en-US" b="1" baseline="30000" dirty="0">
                <a:hlinkClick r:id="rId16"/>
              </a:rPr>
              <a:t>*</a:t>
            </a:r>
            <a:r>
              <a:rPr lang="en-US" dirty="0"/>
              <a:t> Tell us, then, what is your opinion: Is it lawful to pay the census tax to Caesar or not?” </a:t>
            </a:r>
            <a:r>
              <a:rPr lang="en-US" b="1" dirty="0"/>
              <a:t>18</a:t>
            </a:r>
            <a:r>
              <a:rPr lang="en-US" dirty="0"/>
              <a:t>Knowing their malice, Jesus said, “Why are you testing me, you hypocrites? </a:t>
            </a:r>
            <a:r>
              <a:rPr lang="en-US" b="1" dirty="0"/>
              <a:t>19</a:t>
            </a:r>
            <a:r>
              <a:rPr lang="en-US" b="1" baseline="30000" dirty="0">
                <a:hlinkClick r:id="rId17"/>
              </a:rPr>
              <a:t>*</a:t>
            </a:r>
            <a:r>
              <a:rPr lang="en-US" dirty="0"/>
              <a:t> Show me the coin that pays the census tax.” Then they handed him the Roman coin. </a:t>
            </a:r>
            <a:r>
              <a:rPr lang="en-US" b="1" dirty="0"/>
              <a:t>20</a:t>
            </a:r>
            <a:r>
              <a:rPr lang="en-US" dirty="0"/>
              <a:t>He said to them, “Whose image is this and whose inscription?” </a:t>
            </a:r>
            <a:r>
              <a:rPr lang="en-US" b="1" dirty="0"/>
              <a:t>21</a:t>
            </a:r>
            <a:r>
              <a:rPr lang="en-US" b="1" baseline="30000" dirty="0">
                <a:hlinkClick r:id="rId18"/>
              </a:rPr>
              <a:t>e</a:t>
            </a:r>
            <a:r>
              <a:rPr lang="en-US" dirty="0"/>
              <a:t> They replied, “Caesar’s.”</a:t>
            </a:r>
            <a:r>
              <a:rPr lang="en-US" b="1" baseline="30000" dirty="0">
                <a:hlinkClick r:id="rId19"/>
              </a:rPr>
              <a:t>*</a:t>
            </a:r>
            <a:r>
              <a:rPr lang="en-US" dirty="0"/>
              <a:t> At that he said to them, “Then repay to Caesar what belongs to Caesar and to God what belongs to God.” </a:t>
            </a:r>
            <a:r>
              <a:rPr lang="en-US" b="1" dirty="0"/>
              <a:t>22</a:t>
            </a:r>
            <a:r>
              <a:rPr lang="en-US" dirty="0"/>
              <a:t>When they heard this they were amazed, and leaving him they went away. </a:t>
            </a:r>
          </a:p>
        </p:txBody>
      </p:sp>
    </p:spTree>
    <p:extLst>
      <p:ext uri="{BB962C8B-B14F-4D97-AF65-F5344CB8AC3E}">
        <p14:creationId xmlns:p14="http://schemas.microsoft.com/office/powerpoint/2010/main" val="3239506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6869958"/>
          </a:xfrm>
          <a:prstGeom prst="rect">
            <a:avLst/>
          </a:prstGeom>
        </p:spPr>
        <p:txBody>
          <a:bodyPr wrap="square">
            <a:spAutoFit/>
          </a:bodyPr>
          <a:lstStyle/>
          <a:p>
            <a:pPr>
              <a:lnSpc>
                <a:spcPct val="107000"/>
              </a:lnSpc>
            </a:pPr>
            <a:r>
              <a:rPr lang="en-US" b="1" i="1" dirty="0">
                <a:solidFill>
                  <a:prstClr val="black"/>
                </a:solidFill>
              </a:rPr>
              <a:t>The Question About the Resurrection.</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23</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3"/>
              </a:rPr>
              <a:t>f</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On that day Sadducees approached him, saying that there is no resurrection.</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4"/>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They put this question to him,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24</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5"/>
              </a:rPr>
              <a:t>g</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saying, “Teacher, Moses said, ‘If a man dies</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6"/>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without children, his brother shall marry his wife and raise up descendants for his brother.’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25</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Now there were seven brothers among us. The first married and died and, having no descendants, left his wife to his brother.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26</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 same happened with the second and the third, through all seven.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27</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Finally the woman died.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28</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Now at the resurrection, of the seven, whose wife will she be? For they all had been married to her.”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29</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7"/>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Jesus said to them in reply, “You are misled because you do not know the scriptures or the power of God.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30</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At the resurrection they neither marry nor are given in marriage but are like the angels in heaven.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31</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And concerning the resurrection of the dead, have you not read what was said to you</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8"/>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by God,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32</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9"/>
              </a:rPr>
              <a:t>h</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‘I am the God of Abraham, the God of Isaac, and the God of Jacob’? He is not the God of the dead but of the living.”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33</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When the crowds heard this, they were astonished at his teaching.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sz="105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prstClr val="black"/>
                </a:solidFill>
              </a:rPr>
              <a:t>The Greatest Commandment.</a:t>
            </a:r>
            <a:r>
              <a:rPr lang="en-US" b="1" i="1" dirty="0">
                <a:solidFill>
                  <a:prstClr val="black"/>
                </a:solidFill>
                <a:hlinkClick r:id="rId10">
                  <a:extLst>
                    <a:ext uri="{A12FA001-AC4F-418D-AE19-62706E023703}">
                      <ahyp:hlinkClr xmlns:ahyp="http://schemas.microsoft.com/office/drawing/2018/hyperlinkcolor" val="tx"/>
                    </a:ext>
                  </a:extLst>
                </a:hlinkClick>
              </a:rPr>
              <a:t>*</a:t>
            </a:r>
            <a:r>
              <a:rPr lang="en-US" b="1" i="1" dirty="0">
                <a:solidFill>
                  <a:prstClr val="black"/>
                </a:solidFill>
              </a:rPr>
              <a:t> </a:t>
            </a: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34</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1"/>
              </a:rPr>
              <a:t>i</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When the Pharisees heard that he had silenced the Sadducees, they gathered together,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35</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and one of them [a scholar of the law]</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2"/>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tested him by asking,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36</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“Teacher,</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3"/>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which commandment in the law is the greatest?”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37</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4"/>
              </a:rPr>
              <a:t>j</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He said to him,</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5"/>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“You shall love the Lord, your God, with all your heart, with all your soul, and with all your mind.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38</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This is the greatest and the first commandment.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39</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6"/>
              </a:rPr>
              <a:t>k</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 second is like it:</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7"/>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You shall love your neighbor as yourself.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40</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8"/>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19"/>
              </a:rPr>
              <a:t>l</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 whole law and the prophets depend on these two commandments.”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prstClr val="black"/>
                </a:solidFill>
              </a:rPr>
              <a:t>The Question About David’s Son.</a:t>
            </a:r>
            <a:r>
              <a:rPr lang="en-US" b="1" i="1" dirty="0">
                <a:solidFill>
                  <a:prstClr val="black"/>
                </a:solidFill>
                <a:hlinkClick r:id="rId20">
                  <a:extLst>
                    <a:ext uri="{A12FA001-AC4F-418D-AE19-62706E023703}">
                      <ahyp:hlinkClr xmlns:ahyp="http://schemas.microsoft.com/office/drawing/2018/hyperlinkcolor" val="tx"/>
                    </a:ext>
                  </a:extLst>
                </a:hlinkClick>
              </a:rPr>
              <a:t>*</a:t>
            </a:r>
            <a:r>
              <a:rPr lang="en-US" b="1" i="1" dirty="0">
                <a:solidFill>
                  <a:prstClr val="black"/>
                </a:solidFill>
              </a:rPr>
              <a: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41</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1"/>
              </a:rPr>
              <a:t>m</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While the Pharisees were gathered together, Jesus questioned them,</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2"/>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42</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3"/>
              </a:rPr>
              <a:t>*</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saying, “What is your opinion about the Messiah? Whose son is he?” They replied, “David’s.” </a:t>
            </a: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43</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He said to them, “How, then, does David, inspired by the Spirit, call him ‘lord,’ saying: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44</a:t>
            </a:r>
            <a:r>
              <a:rPr lang="en-US" b="1" baseline="30000" dirty="0">
                <a:solidFill>
                  <a:srgbClr val="008061"/>
                </a:solidFill>
                <a:latin typeface="Calibri" panose="020F0502020204030204" pitchFamily="34" charset="0"/>
                <a:ea typeface="Times New Roman" panose="02020603050405020304" pitchFamily="18" charset="0"/>
                <a:cs typeface="Calibri" panose="020F0502020204030204" pitchFamily="34" charset="0"/>
                <a:hlinkClick r:id="rId24"/>
              </a:rPr>
              <a:t>n</a:t>
            </a: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 Lord said to my lord, “Sit at my right hand until I place your enemies under your feet”’?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333333"/>
                </a:solidFill>
                <a:latin typeface="Calibri" panose="020F0502020204030204" pitchFamily="34" charset="0"/>
                <a:ea typeface="Times New Roman" panose="02020603050405020304" pitchFamily="18" charset="0"/>
              </a:rPr>
              <a:t>45</a:t>
            </a:r>
            <a:r>
              <a:rPr lang="en-US" b="1" baseline="30000" dirty="0">
                <a:solidFill>
                  <a:srgbClr val="008061"/>
                </a:solidFill>
                <a:latin typeface="Calibri" panose="020F0502020204030204" pitchFamily="34" charset="0"/>
                <a:ea typeface="Times New Roman" panose="02020603050405020304" pitchFamily="18" charset="0"/>
                <a:hlinkClick r:id="rId25"/>
              </a:rPr>
              <a:t>*</a:t>
            </a:r>
            <a:r>
              <a:rPr lang="en-US" dirty="0">
                <a:solidFill>
                  <a:srgbClr val="333333"/>
                </a:solidFill>
                <a:latin typeface="Calibri" panose="020F0502020204030204" pitchFamily="34" charset="0"/>
                <a:ea typeface="Times New Roman" panose="02020603050405020304" pitchFamily="18" charset="0"/>
              </a:rPr>
              <a:t> If David calls him ‘lord,’ how can he be his son?” </a:t>
            </a:r>
            <a:r>
              <a:rPr lang="en-US" b="1" dirty="0">
                <a:solidFill>
                  <a:srgbClr val="333333"/>
                </a:solidFill>
                <a:latin typeface="Calibri" panose="020F0502020204030204" pitchFamily="34" charset="0"/>
                <a:ea typeface="Times New Roman" panose="02020603050405020304" pitchFamily="18" charset="0"/>
              </a:rPr>
              <a:t>46</a:t>
            </a:r>
            <a:r>
              <a:rPr lang="en-US" b="1" baseline="30000" dirty="0">
                <a:solidFill>
                  <a:srgbClr val="008061"/>
                </a:solidFill>
                <a:latin typeface="Calibri" panose="020F0502020204030204" pitchFamily="34" charset="0"/>
                <a:ea typeface="Times New Roman" panose="02020603050405020304" pitchFamily="18" charset="0"/>
                <a:hlinkClick r:id="rId26"/>
              </a:rPr>
              <a:t>o</a:t>
            </a:r>
            <a:r>
              <a:rPr lang="en-US" dirty="0">
                <a:solidFill>
                  <a:srgbClr val="333333"/>
                </a:solidFill>
                <a:latin typeface="Calibri" panose="020F0502020204030204" pitchFamily="34" charset="0"/>
                <a:ea typeface="Times New Roman" panose="02020603050405020304" pitchFamily="18" charset="0"/>
              </a:rPr>
              <a:t> No one was able to answer him a word, nor from that day on did anyone dare to ask him any more questions. </a:t>
            </a:r>
            <a:endParaRPr lang="en-US" dirty="0"/>
          </a:p>
        </p:txBody>
      </p:sp>
    </p:spTree>
    <p:extLst>
      <p:ext uri="{BB962C8B-B14F-4D97-AF65-F5344CB8AC3E}">
        <p14:creationId xmlns:p14="http://schemas.microsoft.com/office/powerpoint/2010/main" val="1849071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5909310"/>
          </a:xfrm>
          <a:prstGeom prst="rect">
            <a:avLst/>
          </a:prstGeom>
        </p:spPr>
        <p:txBody>
          <a:bodyPr wrap="square">
            <a:spAutoFit/>
          </a:bodyPr>
          <a:lstStyle/>
          <a:p>
            <a:r>
              <a:rPr lang="en-US" b="1" cap="small" dirty="0"/>
              <a:t>chapter 23</a:t>
            </a:r>
            <a:endParaRPr lang="en-US" dirty="0"/>
          </a:p>
          <a:p>
            <a:r>
              <a:rPr lang="en-US" dirty="0"/>
              <a:t> </a:t>
            </a:r>
          </a:p>
          <a:p>
            <a:r>
              <a:rPr lang="en-US" b="1" i="1" dirty="0">
                <a:solidFill>
                  <a:prstClr val="black"/>
                </a:solidFill>
              </a:rPr>
              <a:t>Denunciation of the Scribes and Pharisees. </a:t>
            </a:r>
          </a:p>
          <a:p>
            <a:r>
              <a:rPr lang="en-US" b="1" dirty="0"/>
              <a:t>1</a:t>
            </a:r>
            <a:r>
              <a:rPr lang="en-US" b="1" baseline="30000" dirty="0">
                <a:hlinkClick r:id="rId2"/>
              </a:rPr>
              <a:t>a</a:t>
            </a:r>
            <a:r>
              <a:rPr lang="en-US" dirty="0"/>
              <a:t> Then Jesus spoke to the crowds and to his disciples, </a:t>
            </a:r>
            <a:r>
              <a:rPr lang="en-US" b="1" dirty="0"/>
              <a:t>2</a:t>
            </a:r>
            <a:r>
              <a:rPr lang="en-US" b="1" baseline="30000" dirty="0">
                <a:hlinkClick r:id="rId3"/>
              </a:rPr>
              <a:t>*</a:t>
            </a:r>
            <a:r>
              <a:rPr lang="en-US" dirty="0"/>
              <a:t> saying, “The scribes and the Pharisees have taken their seat on the chair of Moses. </a:t>
            </a:r>
            <a:r>
              <a:rPr lang="en-US" b="1" dirty="0"/>
              <a:t>3</a:t>
            </a:r>
            <a:r>
              <a:rPr lang="en-US" dirty="0"/>
              <a:t>Therefore, do and observe all things whatsoever they tell you, but do not follow their example. For they preach but they do not practice. </a:t>
            </a:r>
            <a:r>
              <a:rPr lang="en-US" b="1" dirty="0"/>
              <a:t>4</a:t>
            </a:r>
            <a:r>
              <a:rPr lang="en-US" b="1" baseline="30000" dirty="0">
                <a:hlinkClick r:id="rId4"/>
              </a:rPr>
              <a:t>b</a:t>
            </a:r>
            <a:r>
              <a:rPr lang="en-US" dirty="0"/>
              <a:t> They tie up heavy burdens</a:t>
            </a:r>
            <a:r>
              <a:rPr lang="en-US" b="1" baseline="30000" dirty="0">
                <a:hlinkClick r:id="rId5"/>
              </a:rPr>
              <a:t>*</a:t>
            </a:r>
            <a:r>
              <a:rPr lang="en-US" dirty="0"/>
              <a:t> [hard to carry] and lay them on people’s shoulders, but they will not lift a finger to move them. </a:t>
            </a:r>
            <a:r>
              <a:rPr lang="en-US" b="1" dirty="0"/>
              <a:t>5</a:t>
            </a:r>
            <a:r>
              <a:rPr lang="en-US" b="1" baseline="30000" dirty="0">
                <a:hlinkClick r:id="rId6"/>
              </a:rPr>
              <a:t>*</a:t>
            </a:r>
            <a:r>
              <a:rPr lang="en-US" dirty="0"/>
              <a:t> </a:t>
            </a:r>
            <a:r>
              <a:rPr lang="en-US" b="1" baseline="30000" dirty="0">
                <a:hlinkClick r:id="rId7"/>
              </a:rPr>
              <a:t>c</a:t>
            </a:r>
            <a:r>
              <a:rPr lang="en-US" dirty="0"/>
              <a:t> All their works are performed to be seen. They widen their phylacteries and lengthen their tassels. </a:t>
            </a:r>
            <a:r>
              <a:rPr lang="en-US" b="1" dirty="0"/>
              <a:t>6</a:t>
            </a:r>
            <a:r>
              <a:rPr lang="en-US" b="1" baseline="30000" dirty="0">
                <a:hlinkClick r:id="rId8"/>
              </a:rPr>
              <a:t>*</a:t>
            </a:r>
            <a:r>
              <a:rPr lang="en-US" dirty="0"/>
              <a:t> </a:t>
            </a:r>
            <a:r>
              <a:rPr lang="en-US" b="1" baseline="30000" dirty="0">
                <a:hlinkClick r:id="rId9"/>
              </a:rPr>
              <a:t>d</a:t>
            </a:r>
            <a:r>
              <a:rPr lang="en-US" dirty="0"/>
              <a:t> They love places of honor at banquets, seats of honor in synagogues, </a:t>
            </a:r>
            <a:r>
              <a:rPr lang="en-US" b="1" dirty="0"/>
              <a:t>7</a:t>
            </a:r>
            <a:r>
              <a:rPr lang="en-US" dirty="0"/>
              <a:t>greetings in marketplaces, and the salutation ‘Rabbi.’ </a:t>
            </a:r>
            <a:r>
              <a:rPr lang="en-US" b="1" dirty="0"/>
              <a:t>8</a:t>
            </a:r>
            <a:r>
              <a:rPr lang="en-US" b="1" baseline="30000" dirty="0">
                <a:hlinkClick r:id="rId10"/>
              </a:rPr>
              <a:t>*</a:t>
            </a:r>
            <a:r>
              <a:rPr lang="en-US" dirty="0"/>
              <a:t> As for you, do not be called ‘Rabbi.’ You have but one teacher, and you are all brothers. </a:t>
            </a:r>
            <a:r>
              <a:rPr lang="en-US" b="1" dirty="0"/>
              <a:t>9</a:t>
            </a:r>
            <a:r>
              <a:rPr lang="en-US" dirty="0"/>
              <a:t>Call no one on earth your father; you have but one Father in heaven. </a:t>
            </a:r>
            <a:r>
              <a:rPr lang="en-US" b="1" dirty="0"/>
              <a:t>10</a:t>
            </a:r>
            <a:r>
              <a:rPr lang="en-US" dirty="0"/>
              <a:t>Do not be called ‘Master’; you have but one master, the Messiah. </a:t>
            </a:r>
            <a:r>
              <a:rPr lang="en-US" b="1" dirty="0"/>
              <a:t>11</a:t>
            </a:r>
            <a:r>
              <a:rPr lang="en-US" b="1" baseline="30000" dirty="0">
                <a:hlinkClick r:id="rId11"/>
              </a:rPr>
              <a:t>e</a:t>
            </a:r>
            <a:r>
              <a:rPr lang="en-US" dirty="0"/>
              <a:t> The greatest among you must be your servant. </a:t>
            </a:r>
            <a:r>
              <a:rPr lang="en-US" b="1" dirty="0"/>
              <a:t>12</a:t>
            </a:r>
            <a:r>
              <a:rPr lang="en-US" b="1" baseline="30000" dirty="0">
                <a:hlinkClick r:id="rId12"/>
              </a:rPr>
              <a:t>f</a:t>
            </a:r>
            <a:r>
              <a:rPr lang="en-US" dirty="0"/>
              <a:t> Whoever exalts himself will be humbled; but whoever humbles himself will be exalted. </a:t>
            </a:r>
          </a:p>
          <a:p>
            <a:r>
              <a:rPr lang="en-US" b="1" dirty="0"/>
              <a:t>13</a:t>
            </a:r>
            <a:r>
              <a:rPr lang="en-US" b="1" baseline="30000" dirty="0">
                <a:hlinkClick r:id="rId13"/>
              </a:rPr>
              <a:t>*</a:t>
            </a:r>
            <a:r>
              <a:rPr lang="en-US" dirty="0"/>
              <a:t> </a:t>
            </a:r>
            <a:r>
              <a:rPr lang="en-US" b="1" baseline="30000" dirty="0">
                <a:hlinkClick r:id="rId14"/>
              </a:rPr>
              <a:t>g</a:t>
            </a:r>
            <a:r>
              <a:rPr lang="en-US" dirty="0"/>
              <a:t> “Woe to you, scribes and Pharisees, you hypocrites. You lock the kingdom of heaven</a:t>
            </a:r>
            <a:r>
              <a:rPr lang="en-US" b="1" baseline="30000" dirty="0">
                <a:hlinkClick r:id="rId15"/>
              </a:rPr>
              <a:t>*</a:t>
            </a:r>
            <a:r>
              <a:rPr lang="en-US" dirty="0"/>
              <a:t> before human beings. You do not enter yourselves, nor do you allow entrance to those trying to enter. </a:t>
            </a:r>
            <a:r>
              <a:rPr lang="en-US" b="1" dirty="0"/>
              <a:t>[14]</a:t>
            </a:r>
            <a:r>
              <a:rPr lang="en-US" b="1" baseline="30000" dirty="0">
                <a:hlinkClick r:id="rId16"/>
              </a:rPr>
              <a:t>*</a:t>
            </a:r>
            <a:r>
              <a:rPr lang="en-US" dirty="0"/>
              <a:t> </a:t>
            </a:r>
          </a:p>
          <a:p>
            <a:r>
              <a:rPr lang="en-US" b="1" dirty="0"/>
              <a:t>15</a:t>
            </a:r>
            <a:r>
              <a:rPr lang="en-US" b="1" baseline="30000" dirty="0">
                <a:hlinkClick r:id="rId17"/>
              </a:rPr>
              <a:t>*</a:t>
            </a:r>
            <a:r>
              <a:rPr lang="en-US" dirty="0"/>
              <a:t> “Woe to you, scribes and Pharisees, you hypocrites. You traverse sea and land to make one convert, and when that happens you make him a child of Gehenna twice as much as yourselves. </a:t>
            </a:r>
          </a:p>
          <a:p>
            <a:r>
              <a:rPr lang="en-US" b="1" dirty="0"/>
              <a:t>16</a:t>
            </a:r>
            <a:r>
              <a:rPr lang="en-US" b="1" baseline="30000" dirty="0">
                <a:hlinkClick r:id="rId18"/>
              </a:rPr>
              <a:t>*</a:t>
            </a:r>
            <a:r>
              <a:rPr lang="en-US" dirty="0"/>
              <a:t> </a:t>
            </a:r>
            <a:r>
              <a:rPr lang="en-US" b="1" baseline="30000" dirty="0">
                <a:hlinkClick r:id="rId19"/>
              </a:rPr>
              <a:t>h</a:t>
            </a:r>
            <a:r>
              <a:rPr lang="en-US" dirty="0"/>
              <a:t> “Woe to you, blind guides, who say, ‘If one swears by the temple, it means nothing, but if one swears by the gold of the temple, one is obligated.’ </a:t>
            </a:r>
            <a:r>
              <a:rPr lang="en-US" b="1" dirty="0"/>
              <a:t>17</a:t>
            </a:r>
            <a:r>
              <a:rPr lang="en-US" dirty="0"/>
              <a:t>Blind fools, which is greater, the gold, or the temple that made the gold sacred? </a:t>
            </a:r>
            <a:r>
              <a:rPr lang="en-US" b="1" dirty="0"/>
              <a:t>18</a:t>
            </a:r>
            <a:r>
              <a:rPr lang="en-US" dirty="0"/>
              <a:t>And you say, ‘If one swears by the altar, it means nothing, but if one swears by the gift on the altar, one is obligated.’ </a:t>
            </a:r>
            <a:r>
              <a:rPr lang="en-US" b="1" dirty="0"/>
              <a:t>19</a:t>
            </a:r>
            <a:r>
              <a:rPr lang="en-US" dirty="0"/>
              <a:t>You blind ones, which is greater, the gift, or the altar that makes the gift sacred? </a:t>
            </a:r>
            <a:r>
              <a:rPr lang="en-US" b="1" dirty="0"/>
              <a:t>20</a:t>
            </a:r>
            <a:r>
              <a:rPr lang="en-US" b="1" baseline="30000" dirty="0">
                <a:hlinkClick r:id="rId20"/>
              </a:rPr>
              <a:t>i</a:t>
            </a:r>
            <a:r>
              <a:rPr lang="en-US" dirty="0"/>
              <a:t> One who swears by the altar swears by it and all that is upon it; </a:t>
            </a:r>
            <a:r>
              <a:rPr lang="en-US" b="1" dirty="0"/>
              <a:t>21</a:t>
            </a:r>
            <a:r>
              <a:rPr lang="en-US" dirty="0"/>
              <a:t>one who swears by the temple swears by it and by him who dwells in it; </a:t>
            </a:r>
            <a:r>
              <a:rPr lang="en-US" b="1" dirty="0"/>
              <a:t>22</a:t>
            </a:r>
            <a:r>
              <a:rPr lang="en-US" dirty="0"/>
              <a:t>one who swears by heaven swears by the throne of God and by him who is seated on it. </a:t>
            </a:r>
          </a:p>
        </p:txBody>
      </p:sp>
    </p:spTree>
    <p:extLst>
      <p:ext uri="{BB962C8B-B14F-4D97-AF65-F5344CB8AC3E}">
        <p14:creationId xmlns:p14="http://schemas.microsoft.com/office/powerpoint/2010/main" val="76969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EFC25B-A137-4496-824A-12B3142E80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764" r="4401" b="14732"/>
          <a:stretch/>
        </p:blipFill>
        <p:spPr>
          <a:xfrm>
            <a:off x="-254643" y="-1"/>
            <a:ext cx="12446643" cy="6856245"/>
          </a:xfrm>
          <a:prstGeom prst="rect">
            <a:avLst/>
          </a:prstGeom>
        </p:spPr>
      </p:pic>
    </p:spTree>
    <p:extLst>
      <p:ext uri="{BB962C8B-B14F-4D97-AF65-F5344CB8AC3E}">
        <p14:creationId xmlns:p14="http://schemas.microsoft.com/office/powerpoint/2010/main" val="2624813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4524315"/>
          </a:xfrm>
          <a:prstGeom prst="rect">
            <a:avLst/>
          </a:prstGeom>
        </p:spPr>
        <p:txBody>
          <a:bodyPr wrap="square">
            <a:spAutoFit/>
          </a:bodyPr>
          <a:lstStyle/>
          <a:p>
            <a:r>
              <a:rPr lang="en-US" b="1" dirty="0"/>
              <a:t>23</a:t>
            </a:r>
            <a:r>
              <a:rPr lang="en-US" b="1" baseline="30000" dirty="0">
                <a:hlinkClick r:id="rId2"/>
              </a:rPr>
              <a:t>j</a:t>
            </a:r>
            <a:r>
              <a:rPr lang="en-US" dirty="0"/>
              <a:t> “Woe to you, scribes and Pharisees, you hypocrites. You pay tithes</a:t>
            </a:r>
            <a:r>
              <a:rPr lang="en-US" b="1" baseline="30000" dirty="0">
                <a:hlinkClick r:id="rId3"/>
              </a:rPr>
              <a:t>*</a:t>
            </a:r>
            <a:r>
              <a:rPr lang="en-US" dirty="0"/>
              <a:t> of mint and dill and </a:t>
            </a:r>
            <a:r>
              <a:rPr lang="en-US" dirty="0" err="1"/>
              <a:t>cummin</a:t>
            </a:r>
            <a:r>
              <a:rPr lang="en-US" dirty="0"/>
              <a:t>, and have neglected the weightier things of the law: judgment and mercy and fidelity. [But] these you should have done, without neglecting the others. </a:t>
            </a:r>
            <a:r>
              <a:rPr lang="en-US" b="1" dirty="0"/>
              <a:t>24</a:t>
            </a:r>
            <a:r>
              <a:rPr lang="en-US" b="1" baseline="30000" dirty="0">
                <a:hlinkClick r:id="rId4"/>
              </a:rPr>
              <a:t>*</a:t>
            </a:r>
            <a:r>
              <a:rPr lang="en-US" dirty="0"/>
              <a:t> </a:t>
            </a:r>
            <a:r>
              <a:rPr lang="en-US" b="1" baseline="30000" dirty="0">
                <a:hlinkClick r:id="rId5"/>
              </a:rPr>
              <a:t>k</a:t>
            </a:r>
            <a:r>
              <a:rPr lang="en-US" dirty="0"/>
              <a:t> Blind guides, who strain out the gnat and swallow the camel! </a:t>
            </a:r>
          </a:p>
          <a:p>
            <a:r>
              <a:rPr lang="en-US" b="1" dirty="0"/>
              <a:t>25</a:t>
            </a:r>
            <a:r>
              <a:rPr lang="en-US" b="1" baseline="30000" dirty="0">
                <a:hlinkClick r:id="rId6"/>
              </a:rPr>
              <a:t>*</a:t>
            </a:r>
            <a:r>
              <a:rPr lang="en-US" dirty="0"/>
              <a:t> </a:t>
            </a:r>
            <a:r>
              <a:rPr lang="en-US" b="1" baseline="30000" dirty="0">
                <a:hlinkClick r:id="rId7"/>
              </a:rPr>
              <a:t>l</a:t>
            </a:r>
            <a:r>
              <a:rPr lang="en-US" dirty="0"/>
              <a:t> “Woe to you, scribes and Pharisees, you hypocrites. You cleanse the outside of cup and dish, but inside they are full of plunder and self-indulgence. </a:t>
            </a:r>
            <a:r>
              <a:rPr lang="en-US" b="1" dirty="0"/>
              <a:t>26</a:t>
            </a:r>
            <a:r>
              <a:rPr lang="en-US" dirty="0"/>
              <a:t>Blind Pharisee, cleanse first the inside of the cup, so that the outside also may be clean. </a:t>
            </a:r>
          </a:p>
          <a:p>
            <a:r>
              <a:rPr lang="en-US" b="1" dirty="0"/>
              <a:t>27</a:t>
            </a:r>
            <a:r>
              <a:rPr lang="en-US" b="1" baseline="30000" dirty="0">
                <a:hlinkClick r:id="rId8"/>
              </a:rPr>
              <a:t>*</a:t>
            </a:r>
            <a:r>
              <a:rPr lang="en-US" dirty="0"/>
              <a:t> “Woe to you, scribes and Pharisees, you hypocrites. You are like whitewashed tombs, which appear beautiful on the outside, but inside are full of dead men’s bones and every kind of filth. </a:t>
            </a:r>
            <a:r>
              <a:rPr lang="en-US" b="1" dirty="0"/>
              <a:t>28</a:t>
            </a:r>
            <a:r>
              <a:rPr lang="en-US" b="1" baseline="30000" dirty="0">
                <a:hlinkClick r:id="rId9"/>
              </a:rPr>
              <a:t>m</a:t>
            </a:r>
            <a:r>
              <a:rPr lang="en-US" dirty="0"/>
              <a:t> Even so, on the outside you appear righteous, but inside you are filled with hypocrisy and evildoing. </a:t>
            </a:r>
          </a:p>
          <a:p>
            <a:r>
              <a:rPr lang="en-US" b="1" dirty="0"/>
              <a:t>29</a:t>
            </a:r>
            <a:r>
              <a:rPr lang="en-US" b="1" baseline="30000" dirty="0">
                <a:hlinkClick r:id="rId10"/>
              </a:rPr>
              <a:t>*</a:t>
            </a:r>
            <a:r>
              <a:rPr lang="en-US" dirty="0"/>
              <a:t> “Woe to you, scribes and Pharisees,</a:t>
            </a:r>
            <a:r>
              <a:rPr lang="en-US" b="1" baseline="30000" dirty="0">
                <a:hlinkClick r:id="rId11"/>
              </a:rPr>
              <a:t>*</a:t>
            </a:r>
            <a:r>
              <a:rPr lang="en-US" dirty="0"/>
              <a:t> you hypocrites. You build the tombs of the prophets and adorn the memorials of the righteous, </a:t>
            </a:r>
            <a:r>
              <a:rPr lang="en-US" b="1" dirty="0"/>
              <a:t>30</a:t>
            </a:r>
            <a:r>
              <a:rPr lang="en-US" b="1" baseline="30000" dirty="0">
                <a:hlinkClick r:id="rId12"/>
              </a:rPr>
              <a:t>n</a:t>
            </a:r>
            <a:r>
              <a:rPr lang="en-US" dirty="0"/>
              <a:t> and you say, ‘If we had lived in the days of our ancestors, we would not have joined them in shedding the prophets’ blood.’ </a:t>
            </a:r>
            <a:r>
              <a:rPr lang="en-US" b="1" dirty="0"/>
              <a:t>31</a:t>
            </a:r>
            <a:r>
              <a:rPr lang="en-US" b="1" baseline="30000" dirty="0">
                <a:hlinkClick r:id="rId13"/>
              </a:rPr>
              <a:t>o</a:t>
            </a:r>
            <a:r>
              <a:rPr lang="en-US" dirty="0"/>
              <a:t> Thus you bear witness against yourselves that you are the children of those who murdered the prophets; </a:t>
            </a:r>
            <a:r>
              <a:rPr lang="en-US" b="1" dirty="0"/>
              <a:t>32</a:t>
            </a:r>
            <a:r>
              <a:rPr lang="en-US" dirty="0"/>
              <a:t>now fill up what your ancestors measured out! </a:t>
            </a:r>
            <a:r>
              <a:rPr lang="en-US" b="1" dirty="0"/>
              <a:t>33</a:t>
            </a:r>
            <a:r>
              <a:rPr lang="en-US" b="1" baseline="30000" dirty="0">
                <a:hlinkClick r:id="rId14"/>
              </a:rPr>
              <a:t>p</a:t>
            </a:r>
            <a:r>
              <a:rPr lang="en-US" dirty="0"/>
              <a:t> You serpents, you brood of vipers, how can you flee from the judgment of Gehenna? </a:t>
            </a:r>
            <a:r>
              <a:rPr lang="en-US" b="1" dirty="0"/>
              <a:t>34</a:t>
            </a:r>
            <a:r>
              <a:rPr lang="en-US" b="1" baseline="30000" dirty="0">
                <a:hlinkClick r:id="rId15"/>
              </a:rPr>
              <a:t>*</a:t>
            </a:r>
            <a:r>
              <a:rPr lang="en-US" dirty="0"/>
              <a:t> </a:t>
            </a:r>
            <a:r>
              <a:rPr lang="en-US" b="1" baseline="30000" dirty="0">
                <a:hlinkClick r:id="rId16"/>
              </a:rPr>
              <a:t>q</a:t>
            </a:r>
            <a:r>
              <a:rPr lang="en-US" dirty="0"/>
              <a:t> Therefore, behold, I send to you prophets and wise men and scribes; some of them you will kill and crucify, some of them you will scourge in your synagogues and pursue from town to town, </a:t>
            </a:r>
            <a:r>
              <a:rPr lang="en-US" b="1" dirty="0"/>
              <a:t>35</a:t>
            </a:r>
            <a:r>
              <a:rPr lang="en-US" dirty="0"/>
              <a:t>so that there may come upon you all the righteous blood shed upon earth, from the righteous blood of Abel to the blood of Zechariah, the son of </a:t>
            </a:r>
            <a:r>
              <a:rPr lang="en-US" dirty="0" err="1"/>
              <a:t>Barachiah</a:t>
            </a:r>
            <a:r>
              <a:rPr lang="en-US" dirty="0"/>
              <a:t>, whom you murdered between the sanctuary and the altar. </a:t>
            </a:r>
            <a:r>
              <a:rPr lang="en-US" b="1" dirty="0"/>
              <a:t>36</a:t>
            </a:r>
            <a:r>
              <a:rPr lang="en-US" dirty="0"/>
              <a:t>Amen, I say to you, all these things will come upon this generation. </a:t>
            </a:r>
          </a:p>
        </p:txBody>
      </p:sp>
    </p:spTree>
    <p:extLst>
      <p:ext uri="{BB962C8B-B14F-4D97-AF65-F5344CB8AC3E}">
        <p14:creationId xmlns:p14="http://schemas.microsoft.com/office/powerpoint/2010/main" val="3888060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6740307"/>
          </a:xfrm>
          <a:prstGeom prst="rect">
            <a:avLst/>
          </a:prstGeom>
        </p:spPr>
        <p:txBody>
          <a:bodyPr wrap="square">
            <a:spAutoFit/>
          </a:bodyPr>
          <a:lstStyle/>
          <a:p>
            <a:r>
              <a:rPr lang="en-US" b="1" dirty="0"/>
              <a:t>23</a:t>
            </a:r>
            <a:r>
              <a:rPr lang="en-US" b="1" baseline="30000" dirty="0">
                <a:hlinkClick r:id="rId2"/>
              </a:rPr>
              <a:t>j</a:t>
            </a:r>
            <a:r>
              <a:rPr lang="en-US" dirty="0"/>
              <a:t> “Woe to you, scribes and Pharisees, you hypocrites. You pay tithes</a:t>
            </a:r>
            <a:r>
              <a:rPr lang="en-US" b="1" baseline="30000" dirty="0">
                <a:hlinkClick r:id="rId3"/>
              </a:rPr>
              <a:t>*</a:t>
            </a:r>
            <a:r>
              <a:rPr lang="en-US" dirty="0"/>
              <a:t> of mint and dill and </a:t>
            </a:r>
            <a:r>
              <a:rPr lang="en-US" dirty="0" err="1"/>
              <a:t>cummin</a:t>
            </a:r>
            <a:r>
              <a:rPr lang="en-US" dirty="0"/>
              <a:t>, and have neglected the weightier things of the law: judgment and mercy and fidelity. [But] these you should have done, without neglecting the others. </a:t>
            </a:r>
            <a:r>
              <a:rPr lang="en-US" b="1" dirty="0"/>
              <a:t>24</a:t>
            </a:r>
            <a:r>
              <a:rPr lang="en-US" b="1" baseline="30000" dirty="0">
                <a:hlinkClick r:id="rId4"/>
              </a:rPr>
              <a:t>*</a:t>
            </a:r>
            <a:r>
              <a:rPr lang="en-US" dirty="0"/>
              <a:t> </a:t>
            </a:r>
            <a:r>
              <a:rPr lang="en-US" b="1" baseline="30000" dirty="0">
                <a:hlinkClick r:id="rId5"/>
              </a:rPr>
              <a:t>k</a:t>
            </a:r>
            <a:r>
              <a:rPr lang="en-US" dirty="0"/>
              <a:t> Blind guides, who strain out the gnat and swallow the camel! </a:t>
            </a:r>
          </a:p>
          <a:p>
            <a:r>
              <a:rPr lang="en-US" b="1" dirty="0"/>
              <a:t>25</a:t>
            </a:r>
            <a:r>
              <a:rPr lang="en-US" b="1" baseline="30000" dirty="0">
                <a:hlinkClick r:id="rId6"/>
              </a:rPr>
              <a:t>*</a:t>
            </a:r>
            <a:r>
              <a:rPr lang="en-US" dirty="0"/>
              <a:t> </a:t>
            </a:r>
            <a:r>
              <a:rPr lang="en-US" b="1" baseline="30000" dirty="0">
                <a:hlinkClick r:id="rId7"/>
              </a:rPr>
              <a:t>l</a:t>
            </a:r>
            <a:r>
              <a:rPr lang="en-US" dirty="0"/>
              <a:t> “Woe to you, scribes and Pharisees, you hypocrites. You cleanse the outside of cup and dish, but inside they are full of plunder and self-indulgence. </a:t>
            </a:r>
            <a:r>
              <a:rPr lang="en-US" b="1" dirty="0"/>
              <a:t>26</a:t>
            </a:r>
            <a:r>
              <a:rPr lang="en-US" dirty="0"/>
              <a:t>Blind Pharisee, cleanse first the inside of the cup, so that the outside also may be clean. </a:t>
            </a:r>
          </a:p>
          <a:p>
            <a:r>
              <a:rPr lang="en-US" b="1" dirty="0"/>
              <a:t>27</a:t>
            </a:r>
            <a:r>
              <a:rPr lang="en-US" b="1" baseline="30000" dirty="0">
                <a:hlinkClick r:id="rId8"/>
              </a:rPr>
              <a:t>*</a:t>
            </a:r>
            <a:r>
              <a:rPr lang="en-US" dirty="0"/>
              <a:t> “Woe to you, scribes and Pharisees, you hypocrites. You are like whitewashed tombs, which appear beautiful on the outside, but inside are full of dead men’s bones and every kind of filth. </a:t>
            </a:r>
            <a:r>
              <a:rPr lang="en-US" b="1" dirty="0"/>
              <a:t>28</a:t>
            </a:r>
            <a:r>
              <a:rPr lang="en-US" b="1" baseline="30000" dirty="0">
                <a:hlinkClick r:id="rId9"/>
              </a:rPr>
              <a:t>m</a:t>
            </a:r>
            <a:r>
              <a:rPr lang="en-US" dirty="0"/>
              <a:t> Even so, on the outside you appear righteous, but inside you are filled with hypocrisy and evildoing. </a:t>
            </a:r>
          </a:p>
          <a:p>
            <a:r>
              <a:rPr lang="en-US" b="1" dirty="0"/>
              <a:t>29</a:t>
            </a:r>
            <a:r>
              <a:rPr lang="en-US" b="1" baseline="30000" dirty="0">
                <a:hlinkClick r:id="rId10"/>
              </a:rPr>
              <a:t>*</a:t>
            </a:r>
            <a:r>
              <a:rPr lang="en-US" dirty="0"/>
              <a:t> “Woe to you, scribes and Pharisees,</a:t>
            </a:r>
            <a:r>
              <a:rPr lang="en-US" b="1" baseline="30000" dirty="0">
                <a:hlinkClick r:id="rId11"/>
              </a:rPr>
              <a:t>*</a:t>
            </a:r>
            <a:r>
              <a:rPr lang="en-US" dirty="0"/>
              <a:t> you hypocrites. You build the tombs of the prophets and adorn the memorials of the righteous, </a:t>
            </a:r>
            <a:r>
              <a:rPr lang="en-US" b="1" dirty="0"/>
              <a:t>30</a:t>
            </a:r>
            <a:r>
              <a:rPr lang="en-US" b="1" baseline="30000" dirty="0">
                <a:hlinkClick r:id="rId12"/>
              </a:rPr>
              <a:t>n</a:t>
            </a:r>
            <a:r>
              <a:rPr lang="en-US" dirty="0"/>
              <a:t> and you say, ‘If we had lived in the days of our ancestors, we would not have joined them in shedding the prophets’ blood.’ </a:t>
            </a:r>
            <a:r>
              <a:rPr lang="en-US" b="1" dirty="0"/>
              <a:t>31</a:t>
            </a:r>
            <a:r>
              <a:rPr lang="en-US" b="1" baseline="30000" dirty="0">
                <a:hlinkClick r:id="rId13"/>
              </a:rPr>
              <a:t>o</a:t>
            </a:r>
            <a:r>
              <a:rPr lang="en-US" dirty="0"/>
              <a:t> Thus you bear witness against yourselves that you are the children of those who murdered the prophets; </a:t>
            </a:r>
            <a:r>
              <a:rPr lang="en-US" b="1" dirty="0"/>
              <a:t>32</a:t>
            </a:r>
            <a:r>
              <a:rPr lang="en-US" dirty="0"/>
              <a:t>now fill up what your ancestors measured out! </a:t>
            </a:r>
            <a:r>
              <a:rPr lang="en-US" b="1" dirty="0"/>
              <a:t>33</a:t>
            </a:r>
            <a:r>
              <a:rPr lang="en-US" b="1" baseline="30000" dirty="0">
                <a:hlinkClick r:id="rId14"/>
              </a:rPr>
              <a:t>p</a:t>
            </a:r>
            <a:r>
              <a:rPr lang="en-US" dirty="0"/>
              <a:t> You serpents, you brood of vipers, how can you flee from the judgment of Gehenna? </a:t>
            </a:r>
            <a:r>
              <a:rPr lang="en-US" b="1" dirty="0"/>
              <a:t>34</a:t>
            </a:r>
            <a:r>
              <a:rPr lang="en-US" b="1" baseline="30000" dirty="0">
                <a:hlinkClick r:id="rId15"/>
              </a:rPr>
              <a:t>*</a:t>
            </a:r>
            <a:r>
              <a:rPr lang="en-US" dirty="0"/>
              <a:t> </a:t>
            </a:r>
            <a:r>
              <a:rPr lang="en-US" b="1" baseline="30000" dirty="0">
                <a:hlinkClick r:id="rId16"/>
              </a:rPr>
              <a:t>q</a:t>
            </a:r>
            <a:r>
              <a:rPr lang="en-US" dirty="0"/>
              <a:t> Therefore, behold, I send to you prophets and wise men and scribes; some of them you will kill and crucify, some of them you will scourge in your synagogues and pursue from town to town, </a:t>
            </a:r>
            <a:r>
              <a:rPr lang="en-US" b="1" dirty="0"/>
              <a:t>35</a:t>
            </a:r>
            <a:r>
              <a:rPr lang="en-US" dirty="0"/>
              <a:t>so that there may come upon you all the righteous blood shed upon earth, from the righteous blood of Abel to the blood of Zechariah, the son of </a:t>
            </a:r>
            <a:r>
              <a:rPr lang="en-US" dirty="0" err="1"/>
              <a:t>Barachiah</a:t>
            </a:r>
            <a:r>
              <a:rPr lang="en-US" dirty="0"/>
              <a:t>, whom you murdered between the sanctuary and the altar. </a:t>
            </a:r>
            <a:r>
              <a:rPr lang="en-US" b="1" dirty="0"/>
              <a:t>36</a:t>
            </a:r>
            <a:r>
              <a:rPr lang="en-US" dirty="0"/>
              <a:t>Amen, I say to you, all these things will come upon this generation. </a:t>
            </a:r>
          </a:p>
          <a:p>
            <a:endParaRPr lang="en-US" dirty="0"/>
          </a:p>
          <a:p>
            <a:r>
              <a:rPr lang="en-US" b="1" i="1" dirty="0">
                <a:solidFill>
                  <a:prstClr val="black"/>
                </a:solidFill>
              </a:rPr>
              <a:t>The Lament over Jerusalem.</a:t>
            </a:r>
            <a:r>
              <a:rPr lang="en-US" b="1" i="1" dirty="0">
                <a:solidFill>
                  <a:prstClr val="black"/>
                </a:solidFill>
                <a:hlinkClick r:id="rId17">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37</a:t>
            </a:r>
            <a:r>
              <a:rPr lang="en-US" b="1" baseline="30000" dirty="0">
                <a:hlinkClick r:id="rId18"/>
              </a:rPr>
              <a:t>r</a:t>
            </a:r>
            <a:r>
              <a:rPr lang="en-US" dirty="0"/>
              <a:t> “Jerusalem, Jerusalem, you who kill the prophets and stone those sent to you, how many times I yearned to gather your children together, as a hen gathers her young under her wings, but you were </a:t>
            </a:r>
            <a:r>
              <a:rPr lang="en-US" dirty="0" err="1"/>
              <a:t>unwilling!</a:t>
            </a:r>
            <a:r>
              <a:rPr lang="en-US" b="1" baseline="30000" dirty="0" err="1">
                <a:hlinkClick r:id="rId19"/>
              </a:rPr>
              <a:t>s</a:t>
            </a:r>
            <a:r>
              <a:rPr lang="en-US" dirty="0"/>
              <a:t> </a:t>
            </a:r>
            <a:r>
              <a:rPr lang="en-US" b="1" dirty="0"/>
              <a:t>38</a:t>
            </a:r>
            <a:r>
              <a:rPr lang="en-US" b="1" baseline="30000" dirty="0">
                <a:hlinkClick r:id="rId20"/>
              </a:rPr>
              <a:t>t</a:t>
            </a:r>
            <a:r>
              <a:rPr lang="en-US" dirty="0"/>
              <a:t> Behold, your house will be abandoned, desolate. </a:t>
            </a:r>
            <a:r>
              <a:rPr lang="en-US" b="1" dirty="0"/>
              <a:t>39</a:t>
            </a:r>
            <a:r>
              <a:rPr lang="en-US" b="1" baseline="30000" dirty="0">
                <a:hlinkClick r:id="rId21"/>
              </a:rPr>
              <a:t>u</a:t>
            </a:r>
            <a:r>
              <a:rPr lang="en-US" dirty="0"/>
              <a:t> I tell you, you will not see me again until you say, ‘Blessed is he who comes in the name of the Lord.’” </a:t>
            </a:r>
          </a:p>
          <a:p>
            <a:br>
              <a:rPr lang="en-US" dirty="0"/>
            </a:br>
            <a:r>
              <a:rPr lang="en-US" dirty="0"/>
              <a:t> </a:t>
            </a:r>
          </a:p>
          <a:p>
            <a:endParaRPr lang="en-US" dirty="0"/>
          </a:p>
        </p:txBody>
      </p:sp>
    </p:spTree>
    <p:extLst>
      <p:ext uri="{BB962C8B-B14F-4D97-AF65-F5344CB8AC3E}">
        <p14:creationId xmlns:p14="http://schemas.microsoft.com/office/powerpoint/2010/main" val="2354649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5078313"/>
          </a:xfrm>
          <a:prstGeom prst="rect">
            <a:avLst/>
          </a:prstGeom>
        </p:spPr>
        <p:txBody>
          <a:bodyPr wrap="square">
            <a:spAutoFit/>
          </a:bodyPr>
          <a:lstStyle/>
          <a:p>
            <a:r>
              <a:rPr lang="en-US" b="1" cap="small" dirty="0"/>
              <a:t>chapter 24</a:t>
            </a:r>
            <a:endParaRPr lang="en-US" dirty="0"/>
          </a:p>
          <a:p>
            <a:r>
              <a:rPr lang="en-US" dirty="0"/>
              <a:t> </a:t>
            </a:r>
          </a:p>
          <a:p>
            <a:r>
              <a:rPr lang="en-US" b="1" i="1" dirty="0">
                <a:solidFill>
                  <a:prstClr val="black"/>
                </a:solidFill>
              </a:rPr>
              <a:t>The Destruction of the Temple Foretold. </a:t>
            </a:r>
          </a:p>
          <a:p>
            <a:r>
              <a:rPr lang="en-US" b="1" dirty="0"/>
              <a:t>1</a:t>
            </a:r>
            <a:r>
              <a:rPr lang="en-US" b="1" baseline="30000" dirty="0">
                <a:hlinkClick r:id="rId2"/>
              </a:rPr>
              <a:t>*</a:t>
            </a:r>
            <a:r>
              <a:rPr lang="en-US" dirty="0"/>
              <a:t> </a:t>
            </a:r>
            <a:r>
              <a:rPr lang="en-US" b="1" baseline="30000" dirty="0">
                <a:hlinkClick r:id="rId3"/>
              </a:rPr>
              <a:t>a</a:t>
            </a:r>
            <a:r>
              <a:rPr lang="en-US" dirty="0"/>
              <a:t> Jesus left the temple area and was going away, when his disciples approached him to point out the temple buildings. </a:t>
            </a:r>
            <a:r>
              <a:rPr lang="en-US" b="1" dirty="0"/>
              <a:t>2</a:t>
            </a:r>
            <a:r>
              <a:rPr lang="en-US" b="1" baseline="30000" dirty="0">
                <a:hlinkClick r:id="rId4"/>
              </a:rPr>
              <a:t>*</a:t>
            </a:r>
            <a:r>
              <a:rPr lang="en-US" dirty="0"/>
              <a:t> He said to them in reply, “You see all these things, do you not? Amen, I say to you, there will not be left here a stone upon another stone that will not be thrown down.” </a:t>
            </a:r>
          </a:p>
          <a:p>
            <a:r>
              <a:rPr lang="en-US" dirty="0"/>
              <a:t> </a:t>
            </a:r>
          </a:p>
          <a:p>
            <a:r>
              <a:rPr lang="en-US" b="1" i="1" dirty="0">
                <a:solidFill>
                  <a:prstClr val="black"/>
                </a:solidFill>
              </a:rPr>
              <a:t>The Beginning of Calamities. </a:t>
            </a:r>
          </a:p>
          <a:p>
            <a:r>
              <a:rPr lang="en-US" b="1" dirty="0"/>
              <a:t>3</a:t>
            </a:r>
            <a:r>
              <a:rPr lang="en-US" dirty="0"/>
              <a:t>As he was sitting on the Mount of Olives,</a:t>
            </a:r>
            <a:r>
              <a:rPr lang="en-US" b="1" baseline="30000" dirty="0">
                <a:hlinkClick r:id="rId5"/>
              </a:rPr>
              <a:t>*</a:t>
            </a:r>
            <a:r>
              <a:rPr lang="en-US" dirty="0"/>
              <a:t> the disciples approached him privately and said, “Tell us, when will this happen, and what sign will there be of your coming, and of the end of the age?” </a:t>
            </a:r>
            <a:r>
              <a:rPr lang="en-US" b="1" dirty="0"/>
              <a:t>4</a:t>
            </a:r>
            <a:r>
              <a:rPr lang="en-US" b="1" baseline="30000" dirty="0">
                <a:hlinkClick r:id="rId6"/>
              </a:rPr>
              <a:t>*</a:t>
            </a:r>
            <a:r>
              <a:rPr lang="en-US" dirty="0"/>
              <a:t> Jesus said to them in reply, “See that no one deceives you. </a:t>
            </a:r>
            <a:r>
              <a:rPr lang="en-US" b="1" dirty="0"/>
              <a:t>5</a:t>
            </a:r>
            <a:r>
              <a:rPr lang="en-US" dirty="0"/>
              <a:t>For many will come in my name, saying, ‘I am the Messiah,’ and they will deceive many. </a:t>
            </a:r>
            <a:r>
              <a:rPr lang="en-US" b="1" dirty="0"/>
              <a:t>6</a:t>
            </a:r>
            <a:r>
              <a:rPr lang="en-US" b="1" baseline="30000" dirty="0">
                <a:hlinkClick r:id="rId7"/>
              </a:rPr>
              <a:t>b</a:t>
            </a:r>
            <a:r>
              <a:rPr lang="en-US" dirty="0"/>
              <a:t> You will hear of wars</a:t>
            </a:r>
            <a:r>
              <a:rPr lang="en-US" b="1" baseline="30000" dirty="0">
                <a:hlinkClick r:id="rId8"/>
              </a:rPr>
              <a:t>*</a:t>
            </a:r>
            <a:r>
              <a:rPr lang="en-US" dirty="0"/>
              <a:t> and reports of wars; see that you are not alarmed, for these things must happen, but it will not yet be the end. </a:t>
            </a:r>
            <a:r>
              <a:rPr lang="en-US" b="1" dirty="0"/>
              <a:t>7</a:t>
            </a:r>
            <a:r>
              <a:rPr lang="en-US" b="1" baseline="30000" dirty="0">
                <a:hlinkClick r:id="rId9"/>
              </a:rPr>
              <a:t>c</a:t>
            </a:r>
            <a:r>
              <a:rPr lang="en-US" dirty="0"/>
              <a:t> Nation will rise against nation, and kingdom against kingdom; there will be famines and earthquakes from place to place. </a:t>
            </a:r>
            <a:r>
              <a:rPr lang="en-US" b="1" dirty="0"/>
              <a:t>8</a:t>
            </a:r>
            <a:r>
              <a:rPr lang="en-US" b="1" baseline="30000" dirty="0">
                <a:hlinkClick r:id="rId10"/>
              </a:rPr>
              <a:t>*</a:t>
            </a:r>
            <a:r>
              <a:rPr lang="en-US" dirty="0"/>
              <a:t> All these are the beginning of the labor pains. </a:t>
            </a:r>
            <a:r>
              <a:rPr lang="en-US" b="1" dirty="0"/>
              <a:t>9</a:t>
            </a:r>
            <a:r>
              <a:rPr lang="en-US" b="1" baseline="30000" dirty="0">
                <a:hlinkClick r:id="rId11"/>
              </a:rPr>
              <a:t>*</a:t>
            </a:r>
            <a:r>
              <a:rPr lang="en-US" dirty="0"/>
              <a:t> </a:t>
            </a:r>
            <a:r>
              <a:rPr lang="en-US" b="1" baseline="30000" dirty="0">
                <a:hlinkClick r:id="rId12"/>
              </a:rPr>
              <a:t>d</a:t>
            </a:r>
            <a:r>
              <a:rPr lang="en-US" dirty="0"/>
              <a:t> Then they will hand you over to persecution, and they will kill you. You will be hated by all nations because of my name. </a:t>
            </a:r>
            <a:r>
              <a:rPr lang="en-US" b="1" dirty="0"/>
              <a:t>10</a:t>
            </a:r>
            <a:r>
              <a:rPr lang="en-US" dirty="0"/>
              <a:t>And then many will be led into sin; they will betray and hate one another. </a:t>
            </a:r>
            <a:r>
              <a:rPr lang="en-US" b="1" dirty="0"/>
              <a:t>11</a:t>
            </a:r>
            <a:r>
              <a:rPr lang="en-US" dirty="0"/>
              <a:t>Many false prophets will arise and deceive many; </a:t>
            </a:r>
            <a:r>
              <a:rPr lang="en-US" b="1" dirty="0"/>
              <a:t>12</a:t>
            </a:r>
            <a:r>
              <a:rPr lang="en-US" dirty="0"/>
              <a:t>and because of the increase of evildoing, the love of many will grow cold. </a:t>
            </a:r>
            <a:r>
              <a:rPr lang="en-US" b="1" dirty="0"/>
              <a:t>13</a:t>
            </a:r>
            <a:r>
              <a:rPr lang="en-US" b="1" baseline="30000" dirty="0">
                <a:hlinkClick r:id="rId13"/>
              </a:rPr>
              <a:t>e</a:t>
            </a:r>
            <a:r>
              <a:rPr lang="en-US" dirty="0"/>
              <a:t> But the one who perseveres to the end will be saved. </a:t>
            </a:r>
            <a:r>
              <a:rPr lang="en-US" b="1" dirty="0"/>
              <a:t>14</a:t>
            </a:r>
            <a:r>
              <a:rPr lang="en-US" b="1" baseline="30000" dirty="0">
                <a:hlinkClick r:id="rId14"/>
              </a:rPr>
              <a:t>f</a:t>
            </a:r>
            <a:r>
              <a:rPr lang="en-US" dirty="0"/>
              <a:t> And this gospel of the kingdom will be preached throughout the world as a witness to all nations,</a:t>
            </a:r>
            <a:r>
              <a:rPr lang="en-US" b="1" baseline="30000" dirty="0">
                <a:hlinkClick r:id="rId15"/>
              </a:rPr>
              <a:t>*</a:t>
            </a:r>
            <a:r>
              <a:rPr lang="en-US" dirty="0"/>
              <a:t> and then the end will come. </a:t>
            </a:r>
          </a:p>
        </p:txBody>
      </p:sp>
    </p:spTree>
    <p:extLst>
      <p:ext uri="{BB962C8B-B14F-4D97-AF65-F5344CB8AC3E}">
        <p14:creationId xmlns:p14="http://schemas.microsoft.com/office/powerpoint/2010/main" val="2701930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6186309"/>
          </a:xfrm>
          <a:prstGeom prst="rect">
            <a:avLst/>
          </a:prstGeom>
        </p:spPr>
        <p:txBody>
          <a:bodyPr wrap="square">
            <a:spAutoFit/>
          </a:bodyPr>
          <a:lstStyle/>
          <a:p>
            <a:r>
              <a:rPr lang="en-US" b="1" i="1" dirty="0">
                <a:solidFill>
                  <a:prstClr val="black"/>
                </a:solidFill>
              </a:rPr>
              <a:t>The Great Tribulation.</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15</a:t>
            </a:r>
            <a:r>
              <a:rPr lang="en-US" b="1" baseline="30000" dirty="0">
                <a:hlinkClick r:id="rId3"/>
              </a:rPr>
              <a:t>g</a:t>
            </a:r>
            <a:r>
              <a:rPr lang="en-US" dirty="0"/>
              <a:t> “When you see the desolating abomination</a:t>
            </a:r>
            <a:r>
              <a:rPr lang="en-US" b="1" baseline="30000" dirty="0">
                <a:hlinkClick r:id="rId4"/>
              </a:rPr>
              <a:t>*</a:t>
            </a:r>
            <a:r>
              <a:rPr lang="en-US" dirty="0"/>
              <a:t> spoken of through Daniel the prophet standing in the holy place (let the reader understand), </a:t>
            </a:r>
            <a:r>
              <a:rPr lang="en-US" b="1" dirty="0"/>
              <a:t>16</a:t>
            </a:r>
            <a:r>
              <a:rPr lang="en-US" dirty="0"/>
              <a:t>then those in Judea must flee</a:t>
            </a:r>
            <a:r>
              <a:rPr lang="en-US" b="1" baseline="30000" dirty="0">
                <a:hlinkClick r:id="rId5"/>
              </a:rPr>
              <a:t>*</a:t>
            </a:r>
            <a:r>
              <a:rPr lang="en-US" dirty="0"/>
              <a:t> to the mountains, </a:t>
            </a:r>
            <a:r>
              <a:rPr lang="en-US" b="1" dirty="0"/>
              <a:t>17</a:t>
            </a:r>
            <a:r>
              <a:rPr lang="en-US" b="1" baseline="30000" dirty="0">
                <a:hlinkClick r:id="rId6"/>
              </a:rPr>
              <a:t>*</a:t>
            </a:r>
            <a:r>
              <a:rPr lang="en-US" dirty="0"/>
              <a:t> </a:t>
            </a:r>
            <a:r>
              <a:rPr lang="en-US" b="1" baseline="30000" dirty="0">
                <a:hlinkClick r:id="rId7"/>
              </a:rPr>
              <a:t>h</a:t>
            </a:r>
            <a:r>
              <a:rPr lang="en-US" dirty="0"/>
              <a:t> a person on the housetop must not go down to get things out of his house, </a:t>
            </a:r>
            <a:r>
              <a:rPr lang="en-US" b="1" dirty="0"/>
              <a:t>18</a:t>
            </a:r>
            <a:r>
              <a:rPr lang="en-US" dirty="0"/>
              <a:t>a person in the field must not return to get his cloak. </a:t>
            </a:r>
            <a:r>
              <a:rPr lang="en-US" b="1" dirty="0"/>
              <a:t>19</a:t>
            </a:r>
            <a:r>
              <a:rPr lang="en-US" dirty="0"/>
              <a:t>Woe to pregnant women and nursing mothers in those days. </a:t>
            </a:r>
            <a:r>
              <a:rPr lang="en-US" b="1" dirty="0"/>
              <a:t>20</a:t>
            </a:r>
            <a:r>
              <a:rPr lang="en-US" b="1" baseline="30000" dirty="0">
                <a:hlinkClick r:id="rId8"/>
              </a:rPr>
              <a:t>*</a:t>
            </a:r>
            <a:r>
              <a:rPr lang="en-US" dirty="0"/>
              <a:t> Pray that your flight not be in winter or on the sabbath, </a:t>
            </a:r>
            <a:r>
              <a:rPr lang="en-US" b="1" dirty="0"/>
              <a:t>21</a:t>
            </a:r>
            <a:r>
              <a:rPr lang="en-US" b="1" baseline="30000" dirty="0">
                <a:hlinkClick r:id="rId9"/>
              </a:rPr>
              <a:t>*</a:t>
            </a:r>
            <a:r>
              <a:rPr lang="en-US" dirty="0"/>
              <a:t> </a:t>
            </a:r>
            <a:r>
              <a:rPr lang="en-US" b="1" baseline="30000" dirty="0">
                <a:hlinkClick r:id="rId10"/>
              </a:rPr>
              <a:t>i</a:t>
            </a:r>
            <a:r>
              <a:rPr lang="en-US" dirty="0"/>
              <a:t> for at that time there will be great tribulation, such as has not been since the beginning of the world until now, nor ever will be. </a:t>
            </a:r>
            <a:r>
              <a:rPr lang="en-US" b="1" dirty="0"/>
              <a:t>22</a:t>
            </a:r>
            <a:r>
              <a:rPr lang="en-US" dirty="0"/>
              <a:t>And if those days had not been shortened, no one would be saved; but for the sake of the elect they will be shortened. </a:t>
            </a:r>
            <a:r>
              <a:rPr lang="en-US" b="1" dirty="0"/>
              <a:t>23</a:t>
            </a:r>
            <a:r>
              <a:rPr lang="en-US" b="1" baseline="30000" dirty="0">
                <a:hlinkClick r:id="rId11"/>
              </a:rPr>
              <a:t>j</a:t>
            </a:r>
            <a:r>
              <a:rPr lang="en-US" dirty="0"/>
              <a:t> If anyone says to you then, ‘Look, here is the Messiah!’ or, ‘There he is!’ do not believe it. </a:t>
            </a:r>
            <a:r>
              <a:rPr lang="en-US" b="1" dirty="0"/>
              <a:t>24</a:t>
            </a:r>
            <a:r>
              <a:rPr lang="en-US" dirty="0"/>
              <a:t>False messiahs and false prophets will arise, and they will perform signs and wonders so great as to deceive, if that were possible, even the elect. </a:t>
            </a:r>
            <a:r>
              <a:rPr lang="en-US" b="1" dirty="0"/>
              <a:t>25</a:t>
            </a:r>
            <a:r>
              <a:rPr lang="en-US" dirty="0"/>
              <a:t>Behold, I have told it to you beforehand. </a:t>
            </a:r>
            <a:r>
              <a:rPr lang="en-US" b="1" dirty="0"/>
              <a:t>26</a:t>
            </a:r>
            <a:r>
              <a:rPr lang="en-US" dirty="0"/>
              <a:t>So if they say to you, ‘He is in the desert,’ do not go out there; if they say, ‘He is in the inner rooms,’ do not believe it.</a:t>
            </a:r>
            <a:r>
              <a:rPr lang="en-US" b="1" baseline="30000" dirty="0">
                <a:hlinkClick r:id="rId12"/>
              </a:rPr>
              <a:t>*</a:t>
            </a:r>
            <a:r>
              <a:rPr lang="en-US" dirty="0"/>
              <a:t> </a:t>
            </a:r>
            <a:r>
              <a:rPr lang="en-US" b="1" dirty="0"/>
              <a:t>27</a:t>
            </a:r>
            <a:r>
              <a:rPr lang="en-US" b="1" baseline="30000" dirty="0">
                <a:hlinkClick r:id="rId13"/>
              </a:rPr>
              <a:t>k</a:t>
            </a:r>
            <a:r>
              <a:rPr lang="en-US" dirty="0"/>
              <a:t> For just as lightning comes from the east and is seen as far as the west, so will the coming of the Son of Man be. </a:t>
            </a:r>
            <a:r>
              <a:rPr lang="en-US" b="1" dirty="0"/>
              <a:t>28</a:t>
            </a:r>
            <a:r>
              <a:rPr lang="en-US" dirty="0"/>
              <a:t>Wherever the corpse is, there the vultures will gather. </a:t>
            </a:r>
          </a:p>
          <a:p>
            <a:r>
              <a:rPr lang="en-US" dirty="0"/>
              <a:t> </a:t>
            </a:r>
          </a:p>
          <a:p>
            <a:r>
              <a:rPr lang="en-US" b="1" i="1" dirty="0">
                <a:solidFill>
                  <a:prstClr val="black"/>
                </a:solidFill>
              </a:rPr>
              <a:t>The Coming of the Son of Man. </a:t>
            </a:r>
          </a:p>
          <a:p>
            <a:r>
              <a:rPr lang="en-US" b="1" dirty="0"/>
              <a:t>29</a:t>
            </a:r>
            <a:r>
              <a:rPr lang="en-US" b="1" baseline="30000" dirty="0">
                <a:hlinkClick r:id="rId14"/>
              </a:rPr>
              <a:t>*</a:t>
            </a:r>
            <a:r>
              <a:rPr lang="en-US" dirty="0"/>
              <a:t> </a:t>
            </a:r>
            <a:r>
              <a:rPr lang="en-US" b="1" baseline="30000" dirty="0">
                <a:hlinkClick r:id="rId15"/>
              </a:rPr>
              <a:t>l</a:t>
            </a:r>
            <a:r>
              <a:rPr lang="en-US" dirty="0"/>
              <a:t> “Immediately after the tribulation of those days, </a:t>
            </a:r>
          </a:p>
          <a:p>
            <a:r>
              <a:rPr lang="en-US" dirty="0"/>
              <a:t>the sun will be darkened,</a:t>
            </a:r>
          </a:p>
          <a:p>
            <a:r>
              <a:rPr lang="en-US" dirty="0"/>
              <a:t>and the moon will not give its light,</a:t>
            </a:r>
          </a:p>
          <a:p>
            <a:r>
              <a:rPr lang="en-US" dirty="0"/>
              <a:t>and the stars will fall from the sky,</a:t>
            </a:r>
          </a:p>
          <a:p>
            <a:r>
              <a:rPr lang="en-US" dirty="0"/>
              <a:t>and the powers of the heavens will be shaken.</a:t>
            </a:r>
          </a:p>
          <a:p>
            <a:r>
              <a:rPr lang="en-US" b="1" dirty="0"/>
              <a:t>30</a:t>
            </a:r>
            <a:r>
              <a:rPr lang="en-US" b="1" baseline="30000" dirty="0">
                <a:hlinkClick r:id="rId16"/>
              </a:rPr>
              <a:t>m</a:t>
            </a:r>
            <a:r>
              <a:rPr lang="en-US" dirty="0"/>
              <a:t> And then the sign of the Son of Man</a:t>
            </a:r>
            <a:r>
              <a:rPr lang="en-US" b="1" baseline="30000" dirty="0">
                <a:hlinkClick r:id="rId17"/>
              </a:rPr>
              <a:t>*</a:t>
            </a:r>
            <a:r>
              <a:rPr lang="en-US" dirty="0"/>
              <a:t> will appear in heaven, and all the tribes of the earth will mourn, and they will see the Son of Man coming upon the clouds of heaven with power and great glory. </a:t>
            </a:r>
            <a:r>
              <a:rPr lang="en-US" b="1" dirty="0"/>
              <a:t>31</a:t>
            </a:r>
            <a:r>
              <a:rPr lang="en-US" b="1" baseline="30000" dirty="0">
                <a:hlinkClick r:id="rId18"/>
              </a:rPr>
              <a:t>n</a:t>
            </a:r>
            <a:r>
              <a:rPr lang="en-US" dirty="0"/>
              <a:t> And he will send out his angels</a:t>
            </a:r>
            <a:r>
              <a:rPr lang="en-US" b="1" baseline="30000" dirty="0">
                <a:hlinkClick r:id="rId19"/>
              </a:rPr>
              <a:t>*</a:t>
            </a:r>
            <a:r>
              <a:rPr lang="en-US" dirty="0"/>
              <a:t> with a trumpet blast, and they will gather his elect from the four winds, from one end of the heavens to the other. </a:t>
            </a:r>
          </a:p>
        </p:txBody>
      </p:sp>
    </p:spTree>
    <p:extLst>
      <p:ext uri="{BB962C8B-B14F-4D97-AF65-F5344CB8AC3E}">
        <p14:creationId xmlns:p14="http://schemas.microsoft.com/office/powerpoint/2010/main" val="33570714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5909310"/>
          </a:xfrm>
          <a:prstGeom prst="rect">
            <a:avLst/>
          </a:prstGeom>
        </p:spPr>
        <p:txBody>
          <a:bodyPr wrap="square">
            <a:spAutoFit/>
          </a:bodyPr>
          <a:lstStyle/>
          <a:p>
            <a:r>
              <a:rPr lang="en-US" b="1" i="1" dirty="0">
                <a:solidFill>
                  <a:prstClr val="black"/>
                </a:solidFill>
              </a:rPr>
              <a:t>The Lesson of the Fig Tree.</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32</a:t>
            </a:r>
            <a:r>
              <a:rPr lang="en-US" dirty="0"/>
              <a:t>“Learn a lesson from the fig tree. When its branch becomes tender and sprouts leaves, you know that summer is near. </a:t>
            </a:r>
            <a:r>
              <a:rPr lang="en-US" b="1" dirty="0"/>
              <a:t>33</a:t>
            </a:r>
            <a:r>
              <a:rPr lang="en-US" dirty="0"/>
              <a:t>In the same way, when you see all these things, know that he is near, at the gates. </a:t>
            </a:r>
            <a:r>
              <a:rPr lang="en-US" b="1" dirty="0"/>
              <a:t>34</a:t>
            </a:r>
            <a:r>
              <a:rPr lang="en-US" dirty="0"/>
              <a:t>Amen, I say to you, this generation</a:t>
            </a:r>
            <a:r>
              <a:rPr lang="en-US" b="1" baseline="30000" dirty="0">
                <a:hlinkClick r:id="rId3"/>
              </a:rPr>
              <a:t>*</a:t>
            </a:r>
            <a:r>
              <a:rPr lang="en-US" dirty="0"/>
              <a:t> will not pass away until all these things have taken place. </a:t>
            </a:r>
            <a:r>
              <a:rPr lang="en-US" b="1" dirty="0"/>
              <a:t>35</a:t>
            </a:r>
            <a:r>
              <a:rPr lang="en-US" b="1" baseline="30000" dirty="0">
                <a:hlinkClick r:id="rId4"/>
              </a:rPr>
              <a:t>o</a:t>
            </a:r>
            <a:r>
              <a:rPr lang="en-US" dirty="0"/>
              <a:t> Heaven and earth will pass away, but my words will not pass away. </a:t>
            </a:r>
          </a:p>
          <a:p>
            <a:r>
              <a:rPr lang="en-US" i="1" dirty="0"/>
              <a:t>The Unknown Day and Hour.</a:t>
            </a:r>
            <a:r>
              <a:rPr lang="en-US" b="1" baseline="30000" dirty="0">
                <a:hlinkClick r:id="rId5"/>
              </a:rPr>
              <a:t>*</a:t>
            </a:r>
            <a:r>
              <a:rPr lang="en-US" dirty="0"/>
              <a:t> </a:t>
            </a:r>
          </a:p>
          <a:p>
            <a:r>
              <a:rPr lang="en-US" b="1" dirty="0"/>
              <a:t>36</a:t>
            </a:r>
            <a:r>
              <a:rPr lang="en-US" b="1" baseline="30000" dirty="0">
                <a:hlinkClick r:id="rId6"/>
              </a:rPr>
              <a:t>p</a:t>
            </a:r>
            <a:r>
              <a:rPr lang="en-US" dirty="0"/>
              <a:t> “But of that day and hour no one knows, neither the angels of heaven, nor the Son,</a:t>
            </a:r>
            <a:r>
              <a:rPr lang="en-US" b="1" baseline="30000" dirty="0">
                <a:hlinkClick r:id="rId7"/>
              </a:rPr>
              <a:t>*</a:t>
            </a:r>
            <a:r>
              <a:rPr lang="en-US" dirty="0"/>
              <a:t> but the Father alone. </a:t>
            </a:r>
            <a:r>
              <a:rPr lang="en-US" b="1" dirty="0"/>
              <a:t>37</a:t>
            </a:r>
            <a:r>
              <a:rPr lang="en-US" b="1" baseline="30000" dirty="0">
                <a:hlinkClick r:id="rId8"/>
              </a:rPr>
              <a:t>*</a:t>
            </a:r>
            <a:r>
              <a:rPr lang="en-US" dirty="0"/>
              <a:t> </a:t>
            </a:r>
            <a:r>
              <a:rPr lang="en-US" b="1" baseline="30000" dirty="0">
                <a:hlinkClick r:id="rId9"/>
              </a:rPr>
              <a:t>q</a:t>
            </a:r>
            <a:r>
              <a:rPr lang="en-US" dirty="0"/>
              <a:t> For as it was in the days of Noah, so it will be at the coming of the Son of Man. </a:t>
            </a:r>
            <a:r>
              <a:rPr lang="en-US" b="1" dirty="0"/>
              <a:t>38</a:t>
            </a:r>
            <a:r>
              <a:rPr lang="en-US" dirty="0"/>
              <a:t>In [those] days before the flood, they were eating and drinking, marrying and giving in marriage, up to the day that Noah entered the ark. </a:t>
            </a:r>
            <a:r>
              <a:rPr lang="en-US" b="1" dirty="0"/>
              <a:t>39</a:t>
            </a:r>
            <a:r>
              <a:rPr lang="en-US" dirty="0"/>
              <a:t>They did not know until the flood came and carried them all away. So will it be [also] at the coming of the Son of Man. </a:t>
            </a:r>
            <a:r>
              <a:rPr lang="en-US" b="1" dirty="0"/>
              <a:t>40</a:t>
            </a:r>
            <a:r>
              <a:rPr lang="en-US" b="1" baseline="30000" dirty="0">
                <a:hlinkClick r:id="rId10"/>
              </a:rPr>
              <a:t>*</a:t>
            </a:r>
            <a:r>
              <a:rPr lang="en-US" dirty="0"/>
              <a:t> </a:t>
            </a:r>
            <a:r>
              <a:rPr lang="en-US" b="1" baseline="30000" dirty="0">
                <a:hlinkClick r:id="rId11"/>
              </a:rPr>
              <a:t>r</a:t>
            </a:r>
            <a:r>
              <a:rPr lang="en-US" dirty="0"/>
              <a:t> Two men will be out in the field; one will be taken, and one will be left. </a:t>
            </a:r>
            <a:r>
              <a:rPr lang="en-US" b="1" dirty="0"/>
              <a:t>41</a:t>
            </a:r>
            <a:r>
              <a:rPr lang="en-US" dirty="0"/>
              <a:t>Two women will be grinding at the mill; one will be taken, and one will be left. </a:t>
            </a:r>
            <a:r>
              <a:rPr lang="en-US" b="1" dirty="0"/>
              <a:t>42</a:t>
            </a:r>
            <a:r>
              <a:rPr lang="en-US" b="1" baseline="30000" dirty="0">
                <a:hlinkClick r:id="rId12"/>
              </a:rPr>
              <a:t>*</a:t>
            </a:r>
            <a:r>
              <a:rPr lang="en-US" dirty="0"/>
              <a:t> </a:t>
            </a:r>
            <a:r>
              <a:rPr lang="en-US" b="1" baseline="30000" dirty="0">
                <a:hlinkClick r:id="rId13"/>
              </a:rPr>
              <a:t>s</a:t>
            </a:r>
            <a:r>
              <a:rPr lang="en-US" dirty="0"/>
              <a:t> Therefore, stay awake! For you do not know on which day your Lord will come. </a:t>
            </a:r>
            <a:r>
              <a:rPr lang="en-US" b="1" dirty="0"/>
              <a:t>43</a:t>
            </a:r>
            <a:r>
              <a:rPr lang="en-US" b="1" baseline="30000" dirty="0">
                <a:hlinkClick r:id="rId14"/>
              </a:rPr>
              <a:t>t</a:t>
            </a:r>
            <a:r>
              <a:rPr lang="en-US" dirty="0"/>
              <a:t> Be sure of this: if the master of the house had known the hour of night when the thief was coming, he would have stayed awake and not let his house be broken into. </a:t>
            </a:r>
            <a:r>
              <a:rPr lang="en-US" b="1" dirty="0"/>
              <a:t>44</a:t>
            </a:r>
            <a:r>
              <a:rPr lang="en-US" dirty="0"/>
              <a:t>So too, you also must be prepared, for at an hour you do not expect, the Son of Man will come. </a:t>
            </a:r>
          </a:p>
          <a:p>
            <a:r>
              <a:rPr lang="en-US" dirty="0"/>
              <a:t> </a:t>
            </a:r>
          </a:p>
          <a:p>
            <a:r>
              <a:rPr lang="en-US" b="1" i="1" dirty="0">
                <a:solidFill>
                  <a:prstClr val="black"/>
                </a:solidFill>
              </a:rPr>
              <a:t>The Faithful or the Unfaithful Servant.</a:t>
            </a:r>
            <a:r>
              <a:rPr lang="en-US" b="1" i="1" dirty="0">
                <a:solidFill>
                  <a:prstClr val="black"/>
                </a:solidFill>
                <a:hlinkClick r:id="rId15">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45</a:t>
            </a:r>
            <a:r>
              <a:rPr lang="en-US" b="1" baseline="30000" dirty="0">
                <a:hlinkClick r:id="rId16"/>
              </a:rPr>
              <a:t>u</a:t>
            </a:r>
            <a:r>
              <a:rPr lang="en-US" dirty="0"/>
              <a:t> “Who, then, is the faithful and prudent servant, whom the master has put in charge of his household to distribute to them their food at the proper time?</a:t>
            </a:r>
            <a:r>
              <a:rPr lang="en-US" b="1" baseline="30000" dirty="0">
                <a:hlinkClick r:id="rId17"/>
              </a:rPr>
              <a:t>*</a:t>
            </a:r>
            <a:r>
              <a:rPr lang="en-US" dirty="0"/>
              <a:t> </a:t>
            </a:r>
            <a:r>
              <a:rPr lang="en-US" b="1" dirty="0"/>
              <a:t>46</a:t>
            </a:r>
            <a:r>
              <a:rPr lang="en-US" dirty="0"/>
              <a:t>Blessed is that servant whom his master on his arrival finds doing so. </a:t>
            </a:r>
            <a:r>
              <a:rPr lang="en-US" b="1" dirty="0"/>
              <a:t>47</a:t>
            </a:r>
            <a:r>
              <a:rPr lang="en-US" dirty="0"/>
              <a:t>Amen, I say to you, he will put him in charge of all his property. </a:t>
            </a:r>
            <a:r>
              <a:rPr lang="en-US" b="1" dirty="0"/>
              <a:t>48</a:t>
            </a:r>
            <a:r>
              <a:rPr lang="en-US" b="1" baseline="30000" dirty="0">
                <a:hlinkClick r:id="rId18"/>
              </a:rPr>
              <a:t>*</a:t>
            </a:r>
            <a:r>
              <a:rPr lang="en-US" dirty="0"/>
              <a:t> But if that wicked servant says to himself, ‘My master is long delayed,’ </a:t>
            </a:r>
            <a:r>
              <a:rPr lang="en-US" b="1" dirty="0"/>
              <a:t>49</a:t>
            </a:r>
            <a:r>
              <a:rPr lang="en-US" dirty="0"/>
              <a:t>and begins to beat his fellow servants, and eat and drink with drunkards, </a:t>
            </a:r>
            <a:r>
              <a:rPr lang="en-US" b="1" dirty="0"/>
              <a:t>50</a:t>
            </a:r>
            <a:r>
              <a:rPr lang="en-US" dirty="0"/>
              <a:t>the servant’s master will come on an unexpected day and at an unknown hour </a:t>
            </a:r>
            <a:r>
              <a:rPr lang="en-US" b="1" dirty="0"/>
              <a:t>51</a:t>
            </a:r>
            <a:r>
              <a:rPr lang="en-US" b="1" baseline="30000" dirty="0">
                <a:hlinkClick r:id="rId19"/>
              </a:rPr>
              <a:t>v</a:t>
            </a:r>
            <a:r>
              <a:rPr lang="en-US" dirty="0"/>
              <a:t> and will punish him severely</a:t>
            </a:r>
            <a:r>
              <a:rPr lang="en-US" b="1" baseline="30000" dirty="0">
                <a:hlinkClick r:id="rId20"/>
              </a:rPr>
              <a:t>*</a:t>
            </a:r>
            <a:r>
              <a:rPr lang="en-US" dirty="0"/>
              <a:t> and assign him a place with the hypocrites, where there will be wailing and grinding of teeth. </a:t>
            </a:r>
          </a:p>
        </p:txBody>
      </p:sp>
    </p:spTree>
    <p:extLst>
      <p:ext uri="{BB962C8B-B14F-4D97-AF65-F5344CB8AC3E}">
        <p14:creationId xmlns:p14="http://schemas.microsoft.com/office/powerpoint/2010/main" val="25549628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3693319"/>
          </a:xfrm>
          <a:prstGeom prst="rect">
            <a:avLst/>
          </a:prstGeom>
        </p:spPr>
        <p:txBody>
          <a:bodyPr wrap="square">
            <a:spAutoFit/>
          </a:bodyPr>
          <a:lstStyle/>
          <a:p>
            <a:r>
              <a:rPr lang="en-US" b="1" cap="small" dirty="0"/>
              <a:t>chapter 25</a:t>
            </a:r>
            <a:endParaRPr lang="en-US" dirty="0"/>
          </a:p>
          <a:p>
            <a:r>
              <a:rPr lang="en-US" dirty="0"/>
              <a:t> </a:t>
            </a:r>
          </a:p>
          <a:p>
            <a:r>
              <a:rPr lang="en-US" b="1" i="1" dirty="0">
                <a:solidFill>
                  <a:prstClr val="black"/>
                </a:solidFill>
              </a:rPr>
              <a:t>The Parable of the Ten Virgins.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a:t>
            </a:r>
            <a:r>
              <a:rPr lang="en-US" dirty="0"/>
              <a:t>“Then</a:t>
            </a:r>
            <a:r>
              <a:rPr lang="en-US" b="1" baseline="30000" dirty="0">
                <a:hlinkClick r:id="rId3"/>
              </a:rPr>
              <a:t>*</a:t>
            </a:r>
            <a:r>
              <a:rPr lang="en-US" dirty="0"/>
              <a:t> the kingdom of heaven will be like ten virgins who took their lamps and went out to meet the bridegroom. </a:t>
            </a:r>
            <a:r>
              <a:rPr lang="en-US" b="1" dirty="0"/>
              <a:t>2</a:t>
            </a:r>
            <a:r>
              <a:rPr lang="en-US" b="1" baseline="30000" dirty="0">
                <a:hlinkClick r:id="rId4"/>
              </a:rPr>
              <a:t>*</a:t>
            </a:r>
            <a:r>
              <a:rPr lang="en-US" dirty="0"/>
              <a:t> Five of them were foolish and five were wise. </a:t>
            </a:r>
            <a:r>
              <a:rPr lang="en-US" b="1" dirty="0"/>
              <a:t>3</a:t>
            </a:r>
            <a:r>
              <a:rPr lang="en-US" dirty="0"/>
              <a:t>The foolish ones, when taking their lamps, brought no oil with them, </a:t>
            </a:r>
            <a:r>
              <a:rPr lang="en-US" b="1" dirty="0"/>
              <a:t>4</a:t>
            </a:r>
            <a:r>
              <a:rPr lang="en-US" dirty="0"/>
              <a:t>but the wise brought flasks of oil with their lamps. </a:t>
            </a:r>
            <a:r>
              <a:rPr lang="en-US" b="1" dirty="0"/>
              <a:t>5</a:t>
            </a:r>
            <a:r>
              <a:rPr lang="en-US" dirty="0"/>
              <a:t>Since the bridegroom was long delayed, they all became drowsy and fell asleep. </a:t>
            </a:r>
            <a:r>
              <a:rPr lang="en-US" b="1" dirty="0"/>
              <a:t>6</a:t>
            </a:r>
            <a:r>
              <a:rPr lang="en-US" dirty="0"/>
              <a:t>At midnight, there was a cry, ‘Behold, the bridegroom! Come out to meet him!’ </a:t>
            </a:r>
            <a:r>
              <a:rPr lang="en-US" b="1" dirty="0"/>
              <a:t>7</a:t>
            </a:r>
            <a:r>
              <a:rPr lang="en-US" dirty="0"/>
              <a:t>Then all those virgins got up and trimmed their lamps. </a:t>
            </a:r>
            <a:r>
              <a:rPr lang="en-US" b="1" dirty="0"/>
              <a:t>8</a:t>
            </a:r>
            <a:r>
              <a:rPr lang="en-US" dirty="0"/>
              <a:t>The foolish ones said to the wise, ‘Give us some of your oil, for our lamps are going out.’ </a:t>
            </a:r>
            <a:r>
              <a:rPr lang="en-US" b="1" dirty="0"/>
              <a:t>9</a:t>
            </a:r>
            <a:r>
              <a:rPr lang="en-US" dirty="0"/>
              <a:t>But the wise ones replied, ‘No, for there may not be enough for us and you. Go instead to the merchants and buy some for yourselves.’ </a:t>
            </a:r>
            <a:r>
              <a:rPr lang="en-US" b="1" dirty="0"/>
              <a:t>10</a:t>
            </a:r>
            <a:r>
              <a:rPr lang="en-US" dirty="0"/>
              <a:t>While they went off to buy it, the bridegroom came and those who were ready went into the wedding feast with him. Then the door was locked. </a:t>
            </a:r>
            <a:r>
              <a:rPr lang="en-US" b="1" dirty="0"/>
              <a:t>11</a:t>
            </a:r>
            <a:r>
              <a:rPr lang="en-US" b="1" baseline="30000" dirty="0">
                <a:hlinkClick r:id="rId5"/>
              </a:rPr>
              <a:t>*</a:t>
            </a:r>
            <a:r>
              <a:rPr lang="en-US" dirty="0"/>
              <a:t> </a:t>
            </a:r>
            <a:r>
              <a:rPr lang="en-US" b="1" baseline="30000" dirty="0">
                <a:hlinkClick r:id="rId6"/>
              </a:rPr>
              <a:t>a</a:t>
            </a:r>
            <a:r>
              <a:rPr lang="en-US" dirty="0"/>
              <a:t> Afterwards the other virgins came and said, ‘Lord, Lord, open the door for us!’ </a:t>
            </a:r>
            <a:r>
              <a:rPr lang="en-US" b="1" dirty="0"/>
              <a:t>12</a:t>
            </a:r>
            <a:r>
              <a:rPr lang="en-US" dirty="0"/>
              <a:t>But he said in reply, ‘Amen, I say to you, I do not know you.’ </a:t>
            </a:r>
            <a:r>
              <a:rPr lang="en-US" b="1" dirty="0"/>
              <a:t>13</a:t>
            </a:r>
            <a:r>
              <a:rPr lang="en-US" b="1" baseline="30000" dirty="0">
                <a:hlinkClick r:id="rId7"/>
              </a:rPr>
              <a:t>b</a:t>
            </a:r>
            <a:r>
              <a:rPr lang="en-US" dirty="0"/>
              <a:t> Therefore, stay awake,</a:t>
            </a:r>
            <a:r>
              <a:rPr lang="en-US" b="1" baseline="30000" dirty="0">
                <a:hlinkClick r:id="rId8"/>
              </a:rPr>
              <a:t>*</a:t>
            </a:r>
            <a:r>
              <a:rPr lang="en-US" dirty="0"/>
              <a:t> for you know neither the day nor the hour. </a:t>
            </a:r>
          </a:p>
          <a:p>
            <a:r>
              <a:rPr lang="en-US" dirty="0"/>
              <a:t> </a:t>
            </a:r>
          </a:p>
        </p:txBody>
      </p:sp>
    </p:spTree>
    <p:extLst>
      <p:ext uri="{BB962C8B-B14F-4D97-AF65-F5344CB8AC3E}">
        <p14:creationId xmlns:p14="http://schemas.microsoft.com/office/powerpoint/2010/main" val="333942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5355312"/>
          </a:xfrm>
          <a:prstGeom prst="rect">
            <a:avLst/>
          </a:prstGeom>
        </p:spPr>
        <p:txBody>
          <a:bodyPr wrap="square">
            <a:spAutoFit/>
          </a:bodyPr>
          <a:lstStyle/>
          <a:p>
            <a:r>
              <a:rPr lang="en-US" dirty="0"/>
              <a:t> </a:t>
            </a:r>
          </a:p>
          <a:p>
            <a:r>
              <a:rPr lang="en-US" b="1" i="1" dirty="0">
                <a:solidFill>
                  <a:prstClr val="black"/>
                </a:solidFill>
              </a:rPr>
              <a:t>The Parable of the Talents.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14</a:t>
            </a:r>
            <a:r>
              <a:rPr lang="en-US" b="1" baseline="30000" dirty="0">
                <a:hlinkClick r:id="rId3"/>
              </a:rPr>
              <a:t>c</a:t>
            </a:r>
            <a:r>
              <a:rPr lang="en-US" dirty="0"/>
              <a:t> “It will be as when a man who was going on a journey</a:t>
            </a:r>
            <a:r>
              <a:rPr lang="en-US" b="1" baseline="30000" dirty="0">
                <a:hlinkClick r:id="rId4"/>
              </a:rPr>
              <a:t>*</a:t>
            </a:r>
            <a:r>
              <a:rPr lang="en-US" dirty="0"/>
              <a:t> called in his servants and entrusted his possessions to them. </a:t>
            </a:r>
            <a:r>
              <a:rPr lang="en-US" b="1" dirty="0"/>
              <a:t>15</a:t>
            </a:r>
            <a:r>
              <a:rPr lang="en-US" dirty="0"/>
              <a:t>To one he gave five talents;</a:t>
            </a:r>
            <a:r>
              <a:rPr lang="en-US" b="1" baseline="30000" dirty="0">
                <a:hlinkClick r:id="rId5"/>
              </a:rPr>
              <a:t>*</a:t>
            </a:r>
            <a:r>
              <a:rPr lang="en-US" dirty="0"/>
              <a:t> to another, two; to a third, one—to each according to his ability. Then he went away. Immediately </a:t>
            </a:r>
            <a:r>
              <a:rPr lang="en-US" b="1" dirty="0"/>
              <a:t>16</a:t>
            </a:r>
            <a:r>
              <a:rPr lang="en-US" dirty="0"/>
              <a:t>the one who received five talents went and traded with them, and made another five. </a:t>
            </a:r>
            <a:r>
              <a:rPr lang="en-US" b="1" dirty="0"/>
              <a:t>17</a:t>
            </a:r>
            <a:r>
              <a:rPr lang="en-US" dirty="0"/>
              <a:t>Likewise, the one who received two made another two. </a:t>
            </a:r>
            <a:r>
              <a:rPr lang="en-US" b="1" dirty="0"/>
              <a:t>18</a:t>
            </a:r>
            <a:r>
              <a:rPr lang="en-US" b="1" baseline="30000" dirty="0">
                <a:hlinkClick r:id="rId6"/>
              </a:rPr>
              <a:t>*</a:t>
            </a:r>
            <a:r>
              <a:rPr lang="en-US" dirty="0"/>
              <a:t> But the man who received one went off and dug a hole in the ground and buried his master’s money. </a:t>
            </a:r>
            <a:r>
              <a:rPr lang="en-US" b="1" dirty="0"/>
              <a:t>19</a:t>
            </a:r>
            <a:r>
              <a:rPr lang="en-US" dirty="0"/>
              <a:t>After a long time the master of those servants came back and settled accounts with them. </a:t>
            </a:r>
            <a:r>
              <a:rPr lang="en-US" b="1" dirty="0"/>
              <a:t>20</a:t>
            </a:r>
            <a:r>
              <a:rPr lang="en-US" dirty="0"/>
              <a:t>The one who had received five talents came forward bringing the additional five.</a:t>
            </a:r>
            <a:r>
              <a:rPr lang="en-US" b="1" baseline="30000" dirty="0">
                <a:hlinkClick r:id="rId7"/>
              </a:rPr>
              <a:t>*</a:t>
            </a:r>
            <a:r>
              <a:rPr lang="en-US" dirty="0"/>
              <a:t> He said, ‘Master, you gave me five talents. See, I have made five more.’ </a:t>
            </a:r>
            <a:r>
              <a:rPr lang="en-US" b="1" dirty="0"/>
              <a:t>21</a:t>
            </a:r>
            <a:r>
              <a:rPr lang="en-US" b="1" baseline="30000" dirty="0">
                <a:hlinkClick r:id="rId8"/>
              </a:rPr>
              <a:t>d</a:t>
            </a:r>
            <a:r>
              <a:rPr lang="en-US" dirty="0"/>
              <a:t> His master said to him, ‘Well done, my good and faithful servant. Since you were faithful in small matters, I will give you great responsibilities. Come, share your master’s joy.’ </a:t>
            </a:r>
            <a:r>
              <a:rPr lang="en-US" b="1" dirty="0"/>
              <a:t>22</a:t>
            </a:r>
            <a:r>
              <a:rPr lang="en-US" dirty="0"/>
              <a:t>[Then] the one who had received two talents also came forward and said, ‘Master, you gave me two talents. See, I have made two more.’ </a:t>
            </a:r>
            <a:r>
              <a:rPr lang="en-US" b="1" dirty="0"/>
              <a:t>23</a:t>
            </a:r>
            <a:r>
              <a:rPr lang="en-US" dirty="0"/>
              <a:t>His master said to him, ‘Well done, my good and faithful servant. Since you were faithful in small matters, I will give you great responsibilities. Come, share your master’s joy.’ </a:t>
            </a:r>
            <a:r>
              <a:rPr lang="en-US" b="1" dirty="0"/>
              <a:t>24</a:t>
            </a:r>
            <a:r>
              <a:rPr lang="en-US" dirty="0"/>
              <a:t>Then the one who had received the one talent came forward and said, ‘Master, I knew you were a demanding person, harvesting where you did not plant and gathering where you did not scatter; </a:t>
            </a:r>
            <a:r>
              <a:rPr lang="en-US" b="1" dirty="0"/>
              <a:t>25</a:t>
            </a:r>
            <a:r>
              <a:rPr lang="en-US" dirty="0"/>
              <a:t>so out of fear I went off and buried your talent in the ground. Here it is back.’ </a:t>
            </a:r>
            <a:r>
              <a:rPr lang="en-US" b="1" dirty="0"/>
              <a:t>26</a:t>
            </a:r>
            <a:r>
              <a:rPr lang="en-US" dirty="0"/>
              <a:t>His master said to him in reply, ‘You wicked, lazy servant!</a:t>
            </a:r>
            <a:r>
              <a:rPr lang="en-US" b="1" baseline="30000" dirty="0">
                <a:hlinkClick r:id="rId9"/>
              </a:rPr>
              <a:t>*</a:t>
            </a:r>
            <a:r>
              <a:rPr lang="en-US" dirty="0"/>
              <a:t> So you knew that I harvest where I did not plant and gather where I did not scatter? </a:t>
            </a:r>
            <a:r>
              <a:rPr lang="en-US" b="1" dirty="0"/>
              <a:t>27</a:t>
            </a:r>
            <a:r>
              <a:rPr lang="en-US" dirty="0"/>
              <a:t>Should you not then have put my money in the bank so that I could have got it back with interest on my return? </a:t>
            </a:r>
            <a:r>
              <a:rPr lang="en-US" b="1" dirty="0"/>
              <a:t>28</a:t>
            </a:r>
            <a:r>
              <a:rPr lang="en-US" dirty="0"/>
              <a:t>Now then! Take the talent from him and give it to the one with ten. </a:t>
            </a:r>
            <a:r>
              <a:rPr lang="en-US" b="1" dirty="0"/>
              <a:t>29</a:t>
            </a:r>
            <a:r>
              <a:rPr lang="en-US" b="1" baseline="30000" dirty="0">
                <a:hlinkClick r:id="rId10"/>
              </a:rPr>
              <a:t>*</a:t>
            </a:r>
            <a:r>
              <a:rPr lang="en-US" dirty="0"/>
              <a:t> </a:t>
            </a:r>
            <a:r>
              <a:rPr lang="en-US" b="1" baseline="30000" dirty="0">
                <a:hlinkClick r:id="rId11"/>
              </a:rPr>
              <a:t>e</a:t>
            </a:r>
            <a:r>
              <a:rPr lang="en-US" dirty="0"/>
              <a:t> For to everyone who has, more will be given and he will grow rich; but from the one who has not, even what he has will be taken away. </a:t>
            </a:r>
            <a:r>
              <a:rPr lang="en-US" b="1" dirty="0"/>
              <a:t>30</a:t>
            </a:r>
            <a:r>
              <a:rPr lang="en-US" b="1" baseline="30000" dirty="0">
                <a:hlinkClick r:id="rId12"/>
              </a:rPr>
              <a:t>*</a:t>
            </a:r>
            <a:r>
              <a:rPr lang="en-US" dirty="0"/>
              <a:t> And throw this useless servant into the darkness outside, where there will be wailing and grinding of teeth.’ </a:t>
            </a:r>
          </a:p>
        </p:txBody>
      </p:sp>
    </p:spTree>
    <p:extLst>
      <p:ext uri="{BB962C8B-B14F-4D97-AF65-F5344CB8AC3E}">
        <p14:creationId xmlns:p14="http://schemas.microsoft.com/office/powerpoint/2010/main" val="881673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4524315"/>
          </a:xfrm>
          <a:prstGeom prst="rect">
            <a:avLst/>
          </a:prstGeom>
        </p:spPr>
        <p:txBody>
          <a:bodyPr wrap="square">
            <a:spAutoFit/>
          </a:bodyPr>
          <a:lstStyle/>
          <a:p>
            <a:r>
              <a:rPr lang="en-US" b="1" i="1" dirty="0">
                <a:solidFill>
                  <a:prstClr val="black"/>
                </a:solidFill>
              </a:rPr>
              <a:t>The Judgment of the Nations.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b="1" dirty="0"/>
              <a:t>31</a:t>
            </a:r>
            <a:r>
              <a:rPr lang="en-US" b="1" baseline="30000" dirty="0">
                <a:hlinkClick r:id="rId3"/>
              </a:rPr>
              <a:t>f</a:t>
            </a:r>
            <a:r>
              <a:rPr lang="en-US" dirty="0"/>
              <a:t> “When the Son of Man comes in his glory, and all the angels with him, he will sit upon his glorious throne, </a:t>
            </a:r>
            <a:r>
              <a:rPr lang="en-US" b="1" dirty="0"/>
              <a:t>32</a:t>
            </a:r>
            <a:r>
              <a:rPr lang="en-US" b="1" baseline="30000" dirty="0">
                <a:hlinkClick r:id="rId4"/>
              </a:rPr>
              <a:t>g</a:t>
            </a:r>
            <a:r>
              <a:rPr lang="en-US" dirty="0"/>
              <a:t> and all the nations</a:t>
            </a:r>
            <a:r>
              <a:rPr lang="en-US" b="1" baseline="30000" dirty="0">
                <a:hlinkClick r:id="rId5"/>
              </a:rPr>
              <a:t>*</a:t>
            </a:r>
            <a:r>
              <a:rPr lang="en-US" dirty="0"/>
              <a:t> will be assembled before him. And he will separate them one from another, as a shepherd separates the sheep from the goats. </a:t>
            </a:r>
            <a:r>
              <a:rPr lang="en-US" b="1" dirty="0"/>
              <a:t>33</a:t>
            </a:r>
            <a:r>
              <a:rPr lang="en-US" dirty="0"/>
              <a:t>He will place the sheep on his right and the goats on his left. </a:t>
            </a:r>
            <a:r>
              <a:rPr lang="en-US" b="1" dirty="0"/>
              <a:t>34</a:t>
            </a:r>
            <a:r>
              <a:rPr lang="en-US" dirty="0"/>
              <a:t>Then the king will say to those on his right, ‘Come, you who are blessed by my Father. Inherit the kingdom prepared for you from the foundation of the world. </a:t>
            </a:r>
            <a:r>
              <a:rPr lang="en-US" b="1" dirty="0"/>
              <a:t>35</a:t>
            </a:r>
            <a:r>
              <a:rPr lang="en-US" b="1" baseline="30000" dirty="0">
                <a:hlinkClick r:id="rId6"/>
              </a:rPr>
              <a:t>h</a:t>
            </a:r>
            <a:r>
              <a:rPr lang="en-US" dirty="0"/>
              <a:t> For I was hungry and you gave me food, I was thirsty and you gave me drink, a stranger and you welcomed me, </a:t>
            </a:r>
            <a:r>
              <a:rPr lang="en-US" b="1" dirty="0"/>
              <a:t>36</a:t>
            </a:r>
            <a:r>
              <a:rPr lang="en-US" dirty="0"/>
              <a:t>naked and you clothed me, ill and you cared for me, in prison and you visited me.’ </a:t>
            </a:r>
            <a:r>
              <a:rPr lang="en-US" b="1" dirty="0"/>
              <a:t>37</a:t>
            </a:r>
            <a:r>
              <a:rPr lang="en-US" dirty="0"/>
              <a:t>Then the righteous</a:t>
            </a:r>
            <a:r>
              <a:rPr lang="en-US" b="1" baseline="30000" dirty="0">
                <a:hlinkClick r:id="rId7"/>
              </a:rPr>
              <a:t>*</a:t>
            </a:r>
            <a:r>
              <a:rPr lang="en-US" dirty="0"/>
              <a:t> will answer him and say, ‘Lord, when did we see you hungry and feed you, or thirsty and give you drink? </a:t>
            </a:r>
            <a:r>
              <a:rPr lang="en-US" b="1" dirty="0"/>
              <a:t>38</a:t>
            </a:r>
            <a:r>
              <a:rPr lang="en-US" dirty="0"/>
              <a:t>When did we see you a stranger and welcome you, or naked and clothe you? </a:t>
            </a:r>
            <a:r>
              <a:rPr lang="en-US" b="1" dirty="0"/>
              <a:t>39</a:t>
            </a:r>
            <a:r>
              <a:rPr lang="en-US" dirty="0"/>
              <a:t>When did we see you ill or in prison, and visit you?’ </a:t>
            </a:r>
            <a:r>
              <a:rPr lang="en-US" b="1" dirty="0"/>
              <a:t>40</a:t>
            </a:r>
            <a:r>
              <a:rPr lang="en-US" b="1" baseline="30000" dirty="0">
                <a:hlinkClick r:id="rId8"/>
              </a:rPr>
              <a:t>i</a:t>
            </a:r>
            <a:r>
              <a:rPr lang="en-US" dirty="0"/>
              <a:t> And the king will say to them in reply, ‘Amen, I say to you, whatever you did for one of these least brothers of mine, you did for me.’ </a:t>
            </a:r>
            <a:r>
              <a:rPr lang="en-US" b="1" dirty="0"/>
              <a:t>41</a:t>
            </a:r>
            <a:r>
              <a:rPr lang="en-US" b="1" baseline="30000" dirty="0">
                <a:hlinkClick r:id="rId9"/>
              </a:rPr>
              <a:t>*</a:t>
            </a:r>
            <a:r>
              <a:rPr lang="en-US" dirty="0"/>
              <a:t> </a:t>
            </a:r>
            <a:r>
              <a:rPr lang="en-US" b="1" baseline="30000" dirty="0">
                <a:hlinkClick r:id="rId10"/>
              </a:rPr>
              <a:t>j</a:t>
            </a:r>
            <a:r>
              <a:rPr lang="en-US" dirty="0"/>
              <a:t> Then he will say to those on his left, ‘Depart from me, you accursed, into the eternal fire prepared for the devil and his angels. </a:t>
            </a:r>
            <a:r>
              <a:rPr lang="en-US" b="1" dirty="0"/>
              <a:t>42</a:t>
            </a:r>
            <a:r>
              <a:rPr lang="en-US" b="1" baseline="30000" dirty="0">
                <a:hlinkClick r:id="rId11"/>
              </a:rPr>
              <a:t>k</a:t>
            </a:r>
            <a:r>
              <a:rPr lang="en-US" dirty="0"/>
              <a:t> For I was hungry and you gave me no food, I was thirsty and you gave me no drink, </a:t>
            </a:r>
            <a:r>
              <a:rPr lang="en-US" b="1" dirty="0"/>
              <a:t>43</a:t>
            </a:r>
            <a:r>
              <a:rPr lang="en-US" dirty="0"/>
              <a:t>a stranger and you gave me no welcome, naked and you gave me no clothing, ill and in prison, and you did not care for me.’ </a:t>
            </a:r>
            <a:r>
              <a:rPr lang="en-US" b="1" dirty="0"/>
              <a:t>44</a:t>
            </a:r>
            <a:r>
              <a:rPr lang="en-US" b="1" baseline="30000" dirty="0">
                <a:hlinkClick r:id="rId12"/>
              </a:rPr>
              <a:t>*</a:t>
            </a:r>
            <a:r>
              <a:rPr lang="en-US" dirty="0"/>
              <a:t> Then they will answer and say, ‘Lord, when did we see you hungry or thirsty or a stranger or naked or ill or in prison, and not minister to your needs?’ </a:t>
            </a:r>
            <a:r>
              <a:rPr lang="en-US" b="1" dirty="0"/>
              <a:t>45</a:t>
            </a:r>
            <a:r>
              <a:rPr lang="en-US" dirty="0"/>
              <a:t>He will answer them, ‘Amen, I say to you, what you did not do for one of these least ones, you did not do for me.’ </a:t>
            </a:r>
            <a:r>
              <a:rPr lang="en-US" b="1" dirty="0"/>
              <a:t>46</a:t>
            </a:r>
            <a:r>
              <a:rPr lang="en-US" b="1" baseline="30000" dirty="0">
                <a:hlinkClick r:id="rId13"/>
              </a:rPr>
              <a:t>l</a:t>
            </a:r>
            <a:r>
              <a:rPr lang="en-US" dirty="0"/>
              <a:t> And these will go off to eternal punishment, but the righteous to eternal life.” </a:t>
            </a:r>
          </a:p>
        </p:txBody>
      </p:sp>
    </p:spTree>
    <p:extLst>
      <p:ext uri="{BB962C8B-B14F-4D97-AF65-F5344CB8AC3E}">
        <p14:creationId xmlns:p14="http://schemas.microsoft.com/office/powerpoint/2010/main" val="3687338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4524315"/>
          </a:xfrm>
          <a:prstGeom prst="rect">
            <a:avLst/>
          </a:prstGeom>
        </p:spPr>
        <p:txBody>
          <a:bodyPr wrap="square">
            <a:spAutoFit/>
          </a:bodyPr>
          <a:lstStyle/>
          <a:p>
            <a:r>
              <a:rPr lang="en-US" b="1" cap="small" dirty="0"/>
              <a:t>chapter 26</a:t>
            </a:r>
            <a:endParaRPr lang="en-US" dirty="0"/>
          </a:p>
          <a:p>
            <a:r>
              <a:rPr lang="en-US" dirty="0"/>
              <a:t> </a:t>
            </a:r>
          </a:p>
          <a:p>
            <a:r>
              <a:rPr lang="en-US" b="1" dirty="0"/>
              <a:t> </a:t>
            </a:r>
            <a:endParaRPr lang="en-US" dirty="0"/>
          </a:p>
          <a:p>
            <a:r>
              <a:rPr lang="en-US" b="1" i="1" dirty="0">
                <a:solidFill>
                  <a:prstClr val="black"/>
                </a:solidFill>
              </a:rPr>
              <a:t>The Conspiracy Against Jesus.</a:t>
            </a:r>
          </a:p>
          <a:p>
            <a:r>
              <a:rPr lang="en-US" dirty="0"/>
              <a:t> 1</a:t>
            </a:r>
            <a:r>
              <a:rPr lang="en-US" baseline="30000" dirty="0">
                <a:hlinkClick r:id="rId2"/>
              </a:rPr>
              <a:t>*</a:t>
            </a:r>
            <a:r>
              <a:rPr lang="en-US" dirty="0"/>
              <a:t> When Jesus finished all these words,</a:t>
            </a:r>
            <a:r>
              <a:rPr lang="en-US" baseline="30000" dirty="0">
                <a:hlinkClick r:id="rId3"/>
              </a:rPr>
              <a:t>*</a:t>
            </a:r>
            <a:r>
              <a:rPr lang="en-US" dirty="0"/>
              <a:t> he said to his disciples, 2</a:t>
            </a:r>
            <a:r>
              <a:rPr lang="en-US" baseline="30000" dirty="0">
                <a:hlinkClick r:id="rId4"/>
              </a:rPr>
              <a:t>a</a:t>
            </a:r>
            <a:r>
              <a:rPr lang="en-US" dirty="0"/>
              <a:t> “You know that in two days’ time it will be Passover, and the Son of Man will be handed over to be crucified.” 3</a:t>
            </a:r>
            <a:r>
              <a:rPr lang="en-US" baseline="30000" dirty="0">
                <a:hlinkClick r:id="rId5"/>
              </a:rPr>
              <a:t>*</a:t>
            </a:r>
            <a:r>
              <a:rPr lang="en-US" dirty="0"/>
              <a:t> Then the chief priests and the elders of the people assembled in the palace of the high priest, who was called Caiaphas, 4</a:t>
            </a:r>
            <a:r>
              <a:rPr lang="en-US" baseline="30000" dirty="0">
                <a:hlinkClick r:id="rId6"/>
              </a:rPr>
              <a:t>b</a:t>
            </a:r>
            <a:r>
              <a:rPr lang="en-US" dirty="0"/>
              <a:t> and they consulted together to arrest Jesus by treachery and put him to death. 5But they said, “Not during the festival,</a:t>
            </a:r>
            <a:r>
              <a:rPr lang="en-US" baseline="30000" dirty="0">
                <a:hlinkClick r:id="rId7"/>
              </a:rPr>
              <a:t>*</a:t>
            </a:r>
            <a:r>
              <a:rPr lang="en-US" dirty="0"/>
              <a:t> that there may not be a riot among the people.” </a:t>
            </a:r>
          </a:p>
          <a:p>
            <a:r>
              <a:rPr lang="en-US" i="1" dirty="0"/>
              <a:t> </a:t>
            </a:r>
            <a:endParaRPr lang="en-US" dirty="0"/>
          </a:p>
          <a:p>
            <a:r>
              <a:rPr lang="en-US" b="1" i="1" dirty="0">
                <a:solidFill>
                  <a:prstClr val="black"/>
                </a:solidFill>
              </a:rPr>
              <a:t>The Anointing at Bethany.</a:t>
            </a:r>
            <a:r>
              <a:rPr lang="en-US" b="1" i="1" dirty="0">
                <a:solidFill>
                  <a:prstClr val="black"/>
                </a:solidFill>
                <a:hlinkClick r:id="rId8">
                  <a:extLst>
                    <a:ext uri="{A12FA001-AC4F-418D-AE19-62706E023703}">
                      <ahyp:hlinkClr xmlns:ahyp="http://schemas.microsoft.com/office/drawing/2018/hyperlinkcolor" val="tx"/>
                    </a:ext>
                  </a:extLst>
                </a:hlinkClick>
              </a:rPr>
              <a:t>*</a:t>
            </a:r>
            <a:endParaRPr lang="en-US" b="1" i="1" dirty="0">
              <a:solidFill>
                <a:prstClr val="black"/>
              </a:solidFill>
            </a:endParaRPr>
          </a:p>
          <a:p>
            <a:r>
              <a:rPr lang="en-US" dirty="0"/>
              <a:t> 6</a:t>
            </a:r>
            <a:r>
              <a:rPr lang="en-US" baseline="30000" dirty="0">
                <a:hlinkClick r:id="rId9"/>
              </a:rPr>
              <a:t>c</a:t>
            </a:r>
            <a:r>
              <a:rPr lang="en-US" dirty="0"/>
              <a:t> Now when Jesus was in Bethany in the house of Simon the leper, 7a woman came up to him with an alabaster jar of costly perfumed oil, and poured it on his head while he was reclining at table. 8When the disciples saw this, they were indignant and said, “Why this waste? 9It could have been sold for much, and the money given to the poor.” 10Since Jesus knew this, he said to them, “Why do you make trouble for the woman? She has done a good thing for me. 11</a:t>
            </a:r>
            <a:r>
              <a:rPr lang="en-US" baseline="30000" dirty="0">
                <a:hlinkClick r:id="rId10"/>
              </a:rPr>
              <a:t>d</a:t>
            </a:r>
            <a:r>
              <a:rPr lang="en-US" dirty="0"/>
              <a:t> The poor you will always have with you; but you will not always have me. 12</a:t>
            </a:r>
            <a:r>
              <a:rPr lang="en-US" baseline="30000" dirty="0">
                <a:hlinkClick r:id="rId11"/>
              </a:rPr>
              <a:t>*</a:t>
            </a:r>
            <a:r>
              <a:rPr lang="en-US" dirty="0"/>
              <a:t> In pouring this perfumed oil upon my body, she did it to prepare me for burial. 13Amen, I say to you, wherever this gospel is proclaimed in the whole world, what she has done will be spoken of, in memory of her.” </a:t>
            </a:r>
          </a:p>
        </p:txBody>
      </p:sp>
    </p:spTree>
    <p:extLst>
      <p:ext uri="{BB962C8B-B14F-4D97-AF65-F5344CB8AC3E}">
        <p14:creationId xmlns:p14="http://schemas.microsoft.com/office/powerpoint/2010/main" val="3339160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6186309"/>
          </a:xfrm>
          <a:prstGeom prst="rect">
            <a:avLst/>
          </a:prstGeom>
        </p:spPr>
        <p:txBody>
          <a:bodyPr wrap="square">
            <a:spAutoFit/>
          </a:bodyPr>
          <a:lstStyle/>
          <a:p>
            <a:r>
              <a:rPr lang="en-US" b="1" i="1" dirty="0">
                <a:solidFill>
                  <a:prstClr val="black"/>
                </a:solidFill>
              </a:rPr>
              <a:t>The Betrayal by Judas. </a:t>
            </a:r>
          </a:p>
          <a:p>
            <a:r>
              <a:rPr lang="en-US" dirty="0"/>
              <a:t>14</a:t>
            </a:r>
            <a:r>
              <a:rPr lang="en-US" baseline="30000" dirty="0">
                <a:hlinkClick r:id="rId2"/>
              </a:rPr>
              <a:t>e</a:t>
            </a:r>
            <a:r>
              <a:rPr lang="en-US" dirty="0"/>
              <a:t> Then one of the Twelve, who was called Judas Iscariot,</a:t>
            </a:r>
            <a:r>
              <a:rPr lang="en-US" baseline="30000" dirty="0">
                <a:hlinkClick r:id="rId3"/>
              </a:rPr>
              <a:t>*</a:t>
            </a:r>
            <a:r>
              <a:rPr lang="en-US" dirty="0"/>
              <a:t> went to the chief priests 15</a:t>
            </a:r>
            <a:r>
              <a:rPr lang="en-US" baseline="30000" dirty="0">
                <a:hlinkClick r:id="rId4"/>
              </a:rPr>
              <a:t>*</a:t>
            </a:r>
            <a:r>
              <a:rPr lang="en-US" dirty="0"/>
              <a:t> </a:t>
            </a:r>
            <a:r>
              <a:rPr lang="en-US" baseline="30000" dirty="0">
                <a:hlinkClick r:id="rId5"/>
              </a:rPr>
              <a:t>f</a:t>
            </a:r>
            <a:r>
              <a:rPr lang="en-US" dirty="0"/>
              <a:t> and said, “What are you willing to give me if I hand him over to you?” They paid him thirty pieces of silver, 16and from that time on he looked for an opportunity to hand him over. </a:t>
            </a:r>
          </a:p>
          <a:p>
            <a:r>
              <a:rPr lang="en-US" b="1" i="1" dirty="0">
                <a:solidFill>
                  <a:prstClr val="black"/>
                </a:solidFill>
              </a:rPr>
              <a:t>Preparations for the Passover. </a:t>
            </a:r>
            <a:r>
              <a:rPr lang="en-US" dirty="0"/>
              <a:t>17</a:t>
            </a:r>
            <a:r>
              <a:rPr lang="en-US" baseline="30000" dirty="0">
                <a:hlinkClick r:id="rId6"/>
              </a:rPr>
              <a:t>g</a:t>
            </a:r>
            <a:r>
              <a:rPr lang="en-US" dirty="0"/>
              <a:t> On the first day of the Feast of Unleavened Bread,</a:t>
            </a:r>
            <a:r>
              <a:rPr lang="en-US" baseline="30000" dirty="0">
                <a:hlinkClick r:id="rId7"/>
              </a:rPr>
              <a:t>*</a:t>
            </a:r>
            <a:r>
              <a:rPr lang="en-US" dirty="0"/>
              <a:t> the disciples approached Jesus and said, “Where do you want us to prepare for you to eat the </a:t>
            </a:r>
            <a:r>
              <a:rPr lang="en-US" dirty="0" err="1"/>
              <a:t>Passover?”</a:t>
            </a:r>
            <a:r>
              <a:rPr lang="en-US" baseline="30000" dirty="0" err="1">
                <a:hlinkClick r:id="rId8"/>
              </a:rPr>
              <a:t>h</a:t>
            </a:r>
            <a:r>
              <a:rPr lang="en-US" dirty="0"/>
              <a:t> 18</a:t>
            </a:r>
            <a:r>
              <a:rPr lang="en-US" baseline="30000" dirty="0">
                <a:hlinkClick r:id="rId9"/>
              </a:rPr>
              <a:t>*</a:t>
            </a:r>
            <a:r>
              <a:rPr lang="en-US" dirty="0"/>
              <a:t> He said, “Go into the city to a certain man and tell him, ‘The teacher says, “My appointed time draws near; in your house I shall celebrate the Passover with my disciples.”’” 19The disciples then did as Jesus had ordered, and prepared the Passover. </a:t>
            </a:r>
          </a:p>
          <a:p>
            <a:r>
              <a:rPr lang="en-US" i="1" dirty="0"/>
              <a:t> </a:t>
            </a:r>
            <a:endParaRPr lang="en-US" dirty="0"/>
          </a:p>
          <a:p>
            <a:r>
              <a:rPr lang="en-US" b="1" i="1" dirty="0">
                <a:solidFill>
                  <a:prstClr val="black"/>
                </a:solidFill>
              </a:rPr>
              <a:t>The Betrayer. </a:t>
            </a:r>
          </a:p>
          <a:p>
            <a:r>
              <a:rPr lang="en-US" dirty="0"/>
              <a:t>20When it was evening, he reclined at table with the Twelve. 21And while they were eating, he said, “Amen, I say to you, one of you will betray me.”</a:t>
            </a:r>
            <a:r>
              <a:rPr lang="en-US" baseline="30000" dirty="0">
                <a:hlinkClick r:id="rId10"/>
              </a:rPr>
              <a:t>*</a:t>
            </a:r>
            <a:r>
              <a:rPr lang="en-US" dirty="0"/>
              <a:t> 22Deeply distressed at this, they began to say to him one after another, “Surely it is not I, Lord?” 23He said in reply, “He who has dipped his hand into the dish with me is the one who will betray me. 24</a:t>
            </a:r>
            <a:r>
              <a:rPr lang="en-US" baseline="30000" dirty="0">
                <a:hlinkClick r:id="rId11"/>
              </a:rPr>
              <a:t>*</a:t>
            </a:r>
            <a:r>
              <a:rPr lang="en-US" dirty="0"/>
              <a:t> </a:t>
            </a:r>
            <a:r>
              <a:rPr lang="en-US" baseline="30000" dirty="0">
                <a:hlinkClick r:id="rId12"/>
              </a:rPr>
              <a:t>i</a:t>
            </a:r>
            <a:r>
              <a:rPr lang="en-US" dirty="0"/>
              <a:t> The Son of Man indeed goes, as it is written of him, but woe to that man by whom the Son of Man is betrayed. It would be better for that man if he had never been born.” 25</a:t>
            </a:r>
            <a:r>
              <a:rPr lang="en-US" baseline="30000" dirty="0">
                <a:hlinkClick r:id="rId13"/>
              </a:rPr>
              <a:t>*</a:t>
            </a:r>
            <a:r>
              <a:rPr lang="en-US" dirty="0"/>
              <a:t> Then Judas, his betrayer, said in reply, “Surely it is not I, Rabbi?” He answered, “You have said so.” </a:t>
            </a:r>
          </a:p>
          <a:p>
            <a:r>
              <a:rPr lang="en-US" i="1" dirty="0"/>
              <a:t> </a:t>
            </a:r>
            <a:endParaRPr lang="en-US" dirty="0"/>
          </a:p>
          <a:p>
            <a:r>
              <a:rPr lang="en-US" b="1" i="1" dirty="0">
                <a:solidFill>
                  <a:prstClr val="black"/>
                </a:solidFill>
              </a:rPr>
              <a:t>The Lord’s Supper. </a:t>
            </a:r>
          </a:p>
          <a:p>
            <a:r>
              <a:rPr lang="en-US" dirty="0"/>
              <a:t>26</a:t>
            </a:r>
            <a:r>
              <a:rPr lang="en-US" baseline="30000" dirty="0">
                <a:hlinkClick r:id="rId14"/>
              </a:rPr>
              <a:t>*</a:t>
            </a:r>
            <a:r>
              <a:rPr lang="en-US" dirty="0"/>
              <a:t> </a:t>
            </a:r>
            <a:r>
              <a:rPr lang="en-US" baseline="30000" dirty="0">
                <a:hlinkClick r:id="rId15"/>
              </a:rPr>
              <a:t>j</a:t>
            </a:r>
            <a:r>
              <a:rPr lang="en-US" dirty="0"/>
              <a:t> While they were eating, Jesus took bread, said the blessing, broke it, and giving it to his disciples said, “Take and eat; this is my body.”</a:t>
            </a:r>
            <a:r>
              <a:rPr lang="en-US" baseline="30000" dirty="0">
                <a:hlinkClick r:id="rId16"/>
              </a:rPr>
              <a:t>*</a:t>
            </a:r>
            <a:r>
              <a:rPr lang="en-US" dirty="0"/>
              <a:t> </a:t>
            </a:r>
            <a:r>
              <a:rPr lang="en-US" baseline="30000" dirty="0">
                <a:hlinkClick r:id="rId17"/>
              </a:rPr>
              <a:t>k</a:t>
            </a:r>
            <a:r>
              <a:rPr lang="en-US" dirty="0"/>
              <a:t> 27Then he took a cup, gave thanks,</a:t>
            </a:r>
            <a:r>
              <a:rPr lang="en-US" baseline="30000" dirty="0">
                <a:hlinkClick r:id="rId18"/>
              </a:rPr>
              <a:t>*</a:t>
            </a:r>
            <a:r>
              <a:rPr lang="en-US" dirty="0"/>
              <a:t> and gave it to them, saying, “Drink from it, all of you, 28</a:t>
            </a:r>
            <a:r>
              <a:rPr lang="en-US" baseline="30000" dirty="0">
                <a:hlinkClick r:id="rId19"/>
              </a:rPr>
              <a:t>l</a:t>
            </a:r>
            <a:r>
              <a:rPr lang="en-US" dirty="0"/>
              <a:t> for this is my blood of the covenant, which will be shed on behalf of many for the forgiveness of sins. 29</a:t>
            </a:r>
            <a:r>
              <a:rPr lang="en-US" baseline="30000" dirty="0">
                <a:hlinkClick r:id="rId20"/>
              </a:rPr>
              <a:t>*</a:t>
            </a:r>
            <a:r>
              <a:rPr lang="en-US" dirty="0"/>
              <a:t> I tell you, from now on I shall not drink this fruit of the vine until the day when I drink it with you new in the kingdom of my Father.” 30</a:t>
            </a:r>
            <a:r>
              <a:rPr lang="en-US" baseline="30000" dirty="0">
                <a:hlinkClick r:id="rId21"/>
              </a:rPr>
              <a:t>*</a:t>
            </a:r>
            <a:r>
              <a:rPr lang="en-US" dirty="0"/>
              <a:t> Then, after singing a hymn, they went out to the Mount of Olives. </a:t>
            </a:r>
          </a:p>
        </p:txBody>
      </p:sp>
    </p:spTree>
    <p:extLst>
      <p:ext uri="{BB962C8B-B14F-4D97-AF65-F5344CB8AC3E}">
        <p14:creationId xmlns:p14="http://schemas.microsoft.com/office/powerpoint/2010/main" val="257412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01495-C7C6-4B5D-A69E-0A32EF3789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176833" y="4390"/>
            <a:ext cx="5788058" cy="6845008"/>
          </a:xfrm>
          <a:prstGeom prst="rect">
            <a:avLst/>
          </a:prstGeom>
        </p:spPr>
      </p:pic>
    </p:spTree>
    <p:extLst>
      <p:ext uri="{BB962C8B-B14F-4D97-AF65-F5344CB8AC3E}">
        <p14:creationId xmlns:p14="http://schemas.microsoft.com/office/powerpoint/2010/main" val="3334856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5632311"/>
          </a:xfrm>
          <a:prstGeom prst="rect">
            <a:avLst/>
          </a:prstGeom>
        </p:spPr>
        <p:txBody>
          <a:bodyPr wrap="square">
            <a:spAutoFit/>
          </a:bodyPr>
          <a:lstStyle/>
          <a:p>
            <a:r>
              <a:rPr lang="en-US" b="1" i="1" dirty="0">
                <a:solidFill>
                  <a:prstClr val="black"/>
                </a:solidFill>
              </a:rPr>
              <a:t>Peter’s Denial Foretold. </a:t>
            </a:r>
          </a:p>
          <a:p>
            <a:r>
              <a:rPr lang="en-US" dirty="0"/>
              <a:t>31</a:t>
            </a:r>
            <a:r>
              <a:rPr lang="en-US" baseline="30000" dirty="0">
                <a:hlinkClick r:id="rId2"/>
              </a:rPr>
              <a:t>m</a:t>
            </a:r>
            <a:r>
              <a:rPr lang="en-US" dirty="0"/>
              <a:t> Then Jesus said to them, “This night all of you will have your faith in me shaken,</a:t>
            </a:r>
            <a:r>
              <a:rPr lang="en-US" baseline="30000" dirty="0">
                <a:hlinkClick r:id="rId3"/>
              </a:rPr>
              <a:t>*</a:t>
            </a:r>
            <a:r>
              <a:rPr lang="en-US" dirty="0"/>
              <a:t> for it is </a:t>
            </a:r>
            <a:r>
              <a:rPr lang="en-US" dirty="0" err="1"/>
              <a:t>written:</a:t>
            </a:r>
            <a:r>
              <a:rPr lang="en-US" baseline="30000" dirty="0" err="1">
                <a:hlinkClick r:id="rId4"/>
              </a:rPr>
              <a:t>n</a:t>
            </a:r>
            <a:r>
              <a:rPr lang="en-US" dirty="0"/>
              <a:t> </a:t>
            </a:r>
          </a:p>
          <a:p>
            <a:r>
              <a:rPr lang="en-US" dirty="0"/>
              <a:t>‘I will strike the shepherd,</a:t>
            </a:r>
          </a:p>
          <a:p>
            <a:r>
              <a:rPr lang="en-US" dirty="0"/>
              <a:t>and the sheep of the flock will be dispersed’;</a:t>
            </a:r>
          </a:p>
          <a:p>
            <a:r>
              <a:rPr lang="en-US" dirty="0"/>
              <a:t>32but after I have been raised up, I shall go before you to Galilee.” 33Peter said to him in reply, “Though all may have their faith in you shaken, mine will never be.” 34</a:t>
            </a:r>
            <a:r>
              <a:rPr lang="en-US" baseline="30000" dirty="0">
                <a:hlinkClick r:id="rId5"/>
              </a:rPr>
              <a:t>*</a:t>
            </a:r>
            <a:r>
              <a:rPr lang="en-US" dirty="0"/>
              <a:t> </a:t>
            </a:r>
            <a:r>
              <a:rPr lang="en-US" baseline="30000" dirty="0">
                <a:hlinkClick r:id="rId6"/>
              </a:rPr>
              <a:t>o</a:t>
            </a:r>
            <a:r>
              <a:rPr lang="en-US" dirty="0"/>
              <a:t> Jesus said to him, “Amen, I say to you, this very night before the cock crows, you will deny me three </a:t>
            </a:r>
            <a:r>
              <a:rPr lang="en-US" dirty="0" err="1"/>
              <a:t>times.”</a:t>
            </a:r>
            <a:r>
              <a:rPr lang="en-US" baseline="30000" dirty="0" err="1">
                <a:hlinkClick r:id="rId7"/>
              </a:rPr>
              <a:t>p</a:t>
            </a:r>
            <a:r>
              <a:rPr lang="en-US" dirty="0"/>
              <a:t> 35Peter said to him, “Even though I should have to die with you, I will not deny you.” And all the disciples spoke likewise. </a:t>
            </a:r>
          </a:p>
          <a:p>
            <a:r>
              <a:rPr lang="en-US" i="1" dirty="0"/>
              <a:t> </a:t>
            </a:r>
            <a:endParaRPr lang="en-US" dirty="0"/>
          </a:p>
          <a:p>
            <a:r>
              <a:rPr lang="en-US" b="1" i="1" dirty="0">
                <a:solidFill>
                  <a:prstClr val="black"/>
                </a:solidFill>
              </a:rPr>
              <a:t>The Agony in the Garden</a:t>
            </a:r>
            <a:r>
              <a:rPr lang="en-US" i="1" dirty="0"/>
              <a:t>.</a:t>
            </a:r>
            <a:r>
              <a:rPr lang="en-US" dirty="0"/>
              <a:t> </a:t>
            </a:r>
          </a:p>
          <a:p>
            <a:r>
              <a:rPr lang="en-US" dirty="0"/>
              <a:t>36</a:t>
            </a:r>
            <a:r>
              <a:rPr lang="en-US" baseline="30000" dirty="0">
                <a:hlinkClick r:id="rId8"/>
              </a:rPr>
              <a:t>*</a:t>
            </a:r>
            <a:r>
              <a:rPr lang="en-US" dirty="0"/>
              <a:t> </a:t>
            </a:r>
            <a:r>
              <a:rPr lang="en-US" baseline="30000" dirty="0">
                <a:hlinkClick r:id="rId9"/>
              </a:rPr>
              <a:t>q</a:t>
            </a:r>
            <a:r>
              <a:rPr lang="en-US" dirty="0"/>
              <a:t> Then Jesus came with them to a place called Gethsemane,</a:t>
            </a:r>
            <a:r>
              <a:rPr lang="en-US" baseline="30000" dirty="0">
                <a:hlinkClick r:id="rId10"/>
              </a:rPr>
              <a:t>*</a:t>
            </a:r>
            <a:r>
              <a:rPr lang="en-US" dirty="0"/>
              <a:t> and he said to his disciples, “Sit here while I go over there and </a:t>
            </a:r>
            <a:r>
              <a:rPr lang="en-US" dirty="0" err="1"/>
              <a:t>pray.”</a:t>
            </a:r>
            <a:r>
              <a:rPr lang="en-US" baseline="30000" dirty="0" err="1">
                <a:hlinkClick r:id="rId11"/>
              </a:rPr>
              <a:t>r</a:t>
            </a:r>
            <a:r>
              <a:rPr lang="en-US" dirty="0"/>
              <a:t> 37</a:t>
            </a:r>
            <a:r>
              <a:rPr lang="en-US" baseline="30000" dirty="0">
                <a:hlinkClick r:id="rId12"/>
              </a:rPr>
              <a:t>s</a:t>
            </a:r>
            <a:r>
              <a:rPr lang="en-US" dirty="0"/>
              <a:t> He took along Peter and the two sons of Zebedee,</a:t>
            </a:r>
            <a:r>
              <a:rPr lang="en-US" baseline="30000" dirty="0">
                <a:hlinkClick r:id="rId13"/>
              </a:rPr>
              <a:t>*</a:t>
            </a:r>
            <a:r>
              <a:rPr lang="en-US" dirty="0"/>
              <a:t> and began to feel sorrow and distress. 38</a:t>
            </a:r>
            <a:r>
              <a:rPr lang="en-US" baseline="30000" dirty="0">
                <a:hlinkClick r:id="rId14"/>
              </a:rPr>
              <a:t>t</a:t>
            </a:r>
            <a:r>
              <a:rPr lang="en-US" dirty="0"/>
              <a:t> Then he said to them, “My soul is sorrowful even to death.</a:t>
            </a:r>
            <a:r>
              <a:rPr lang="en-US" baseline="30000" dirty="0">
                <a:hlinkClick r:id="rId15"/>
              </a:rPr>
              <a:t>*</a:t>
            </a:r>
            <a:r>
              <a:rPr lang="en-US" dirty="0"/>
              <a:t> Remain here and keep watch with me.” 39</a:t>
            </a:r>
            <a:r>
              <a:rPr lang="en-US" baseline="30000" dirty="0">
                <a:hlinkClick r:id="rId16"/>
              </a:rPr>
              <a:t>u</a:t>
            </a:r>
            <a:r>
              <a:rPr lang="en-US" dirty="0"/>
              <a:t> He advanced a little and fell prostrate in prayer, saying, “My Father,</a:t>
            </a:r>
            <a:r>
              <a:rPr lang="en-US" baseline="30000" dirty="0">
                <a:hlinkClick r:id="rId17"/>
              </a:rPr>
              <a:t>*</a:t>
            </a:r>
            <a:r>
              <a:rPr lang="en-US" dirty="0"/>
              <a:t> if it is possible, let this cup pass from me; yet, not as I will, but as you will.” 40When he returned to his disciples he found them asleep. He said to Peter, “So you could not keep watch with me for one hour? 41Watch and pray that you may not undergo the test.</a:t>
            </a:r>
            <a:r>
              <a:rPr lang="en-US" baseline="30000" dirty="0">
                <a:hlinkClick r:id="rId18"/>
              </a:rPr>
              <a:t>*</a:t>
            </a:r>
            <a:r>
              <a:rPr lang="en-US" dirty="0"/>
              <a:t> The spirit is willing, but the flesh is weak.” 42</a:t>
            </a:r>
            <a:r>
              <a:rPr lang="en-US" baseline="30000" dirty="0">
                <a:hlinkClick r:id="rId19"/>
              </a:rPr>
              <a:t>*</a:t>
            </a:r>
            <a:r>
              <a:rPr lang="en-US" dirty="0"/>
              <a:t> </a:t>
            </a:r>
            <a:r>
              <a:rPr lang="en-US" baseline="30000" dirty="0">
                <a:hlinkClick r:id="rId20"/>
              </a:rPr>
              <a:t>v</a:t>
            </a:r>
            <a:r>
              <a:rPr lang="en-US" dirty="0"/>
              <a:t> Withdrawing a second time, he prayed again, “My Father, if it is not possible that this cup pass without my drinking it, your will be done!” 43Then he returned once more and found them asleep, for they could not keep their eyes open. 44He left them and withdrew again and prayed a third time, saying the same thing again. 45</a:t>
            </a:r>
            <a:r>
              <a:rPr lang="en-US" baseline="30000" dirty="0">
                <a:hlinkClick r:id="rId21"/>
              </a:rPr>
              <a:t>w</a:t>
            </a:r>
            <a:r>
              <a:rPr lang="en-US" dirty="0"/>
              <a:t> Then he returned to his disciples and said to them, “Are you still sleeping and taking your rest? Behold, the hour is at hand when the Son of Man is to be handed over to sinners. 46Get up, let us go. Look, my betrayer is at hand.” </a:t>
            </a:r>
          </a:p>
        </p:txBody>
      </p:sp>
    </p:spTree>
    <p:extLst>
      <p:ext uri="{BB962C8B-B14F-4D97-AF65-F5344CB8AC3E}">
        <p14:creationId xmlns:p14="http://schemas.microsoft.com/office/powerpoint/2010/main" val="1201696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3693319"/>
          </a:xfrm>
          <a:prstGeom prst="rect">
            <a:avLst/>
          </a:prstGeom>
        </p:spPr>
        <p:txBody>
          <a:bodyPr wrap="square">
            <a:spAutoFit/>
          </a:bodyPr>
          <a:lstStyle/>
          <a:p>
            <a:r>
              <a:rPr lang="en-US" b="1" i="1" dirty="0">
                <a:solidFill>
                  <a:prstClr val="black"/>
                </a:solidFill>
              </a:rPr>
              <a:t>The Betrayal and Arrest of Jesus. </a:t>
            </a:r>
          </a:p>
          <a:p>
            <a:r>
              <a:rPr lang="en-US" dirty="0"/>
              <a:t>47</a:t>
            </a:r>
            <a:r>
              <a:rPr lang="en-US" baseline="30000" dirty="0">
                <a:hlinkClick r:id="rId2"/>
              </a:rPr>
              <a:t>x</a:t>
            </a:r>
            <a:r>
              <a:rPr lang="en-US" dirty="0"/>
              <a:t> While he was still speaking, Judas, one of the Twelve, arrived, accompanied by a large crowd, with swords and clubs, who had come from the chief priests and the elders of the people. 48His betrayer had arranged a sign with them, saying, “The man I shall kiss is the one; arrest him.” 49Immediately he went over to Jesus and said, “Hail, Rabbi!”</a:t>
            </a:r>
            <a:r>
              <a:rPr lang="en-US" baseline="30000" dirty="0">
                <a:hlinkClick r:id="rId3"/>
              </a:rPr>
              <a:t>*</a:t>
            </a:r>
            <a:r>
              <a:rPr lang="en-US" dirty="0"/>
              <a:t> and he kissed him. 50Jesus answered him, “Friend, do what you have come for.” Then stepping forward they laid hands on Jesus and arrested him. 51And behold, one of those who accompanied Jesus put his hand to his sword, drew it, and struck the high priest’s servant, cutting off his ear. 52Then Jesus said to him, “Put your sword back into its sheath, for all who take the sword will perish by the sword. 53Do you think that I cannot call upon my Father and he will not provide me at this moment with more than twelve legions of angels? 54But then how would the scriptures be fulfilled which say that it must come to pass in this way?” 55</a:t>
            </a:r>
            <a:r>
              <a:rPr lang="en-US" baseline="30000" dirty="0">
                <a:hlinkClick r:id="rId4"/>
              </a:rPr>
              <a:t>*</a:t>
            </a:r>
            <a:r>
              <a:rPr lang="en-US" dirty="0"/>
              <a:t> At that hour Jesus said to the crowds, “Have you come out as against a robber, with swords and clubs to seize me? Day after day I sat teaching in the temple area, yet you did not arrest me. 56</a:t>
            </a:r>
            <a:r>
              <a:rPr lang="en-US" baseline="30000" dirty="0">
                <a:hlinkClick r:id="rId5"/>
              </a:rPr>
              <a:t>y</a:t>
            </a:r>
            <a:r>
              <a:rPr lang="en-US" dirty="0"/>
              <a:t> But all this has come to pass that the writings of the prophets may be fulfilled.” Then all the disciples left him and fled. </a:t>
            </a:r>
          </a:p>
          <a:p>
            <a:r>
              <a:rPr lang="en-US" i="1" dirty="0"/>
              <a:t> </a:t>
            </a:r>
            <a:endParaRPr lang="en-US" dirty="0"/>
          </a:p>
        </p:txBody>
      </p:sp>
    </p:spTree>
    <p:extLst>
      <p:ext uri="{BB962C8B-B14F-4D97-AF65-F5344CB8AC3E}">
        <p14:creationId xmlns:p14="http://schemas.microsoft.com/office/powerpoint/2010/main" val="1343354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4247317"/>
          </a:xfrm>
          <a:prstGeom prst="rect">
            <a:avLst/>
          </a:prstGeom>
        </p:spPr>
        <p:txBody>
          <a:bodyPr wrap="square">
            <a:spAutoFit/>
          </a:bodyPr>
          <a:lstStyle/>
          <a:p>
            <a:r>
              <a:rPr lang="en-US" b="1" i="1" dirty="0">
                <a:solidFill>
                  <a:prstClr val="black"/>
                </a:solidFill>
              </a:rPr>
              <a:t>Jesus Before the Sanhedrin.</a:t>
            </a:r>
            <a:r>
              <a:rPr lang="en-US" b="1" i="1" dirty="0">
                <a:solidFill>
                  <a:prstClr val="black"/>
                </a:solidFill>
                <a:hlinkClick r:id="rId2">
                  <a:extLst>
                    <a:ext uri="{A12FA001-AC4F-418D-AE19-62706E023703}">
                      <ahyp:hlinkClr xmlns:ahyp="http://schemas.microsoft.com/office/drawing/2018/hyperlinkcolor" val="tx"/>
                    </a:ext>
                  </a:extLst>
                </a:hlinkClick>
              </a:rPr>
              <a:t>*</a:t>
            </a:r>
            <a:endParaRPr lang="en-US" b="1" i="1" dirty="0">
              <a:solidFill>
                <a:prstClr val="black"/>
              </a:solidFill>
            </a:endParaRPr>
          </a:p>
          <a:p>
            <a:r>
              <a:rPr lang="en-US" dirty="0"/>
              <a:t> 57</a:t>
            </a:r>
            <a:r>
              <a:rPr lang="en-US" baseline="30000" dirty="0">
                <a:hlinkClick r:id="rId3"/>
              </a:rPr>
              <a:t>z</a:t>
            </a:r>
            <a:r>
              <a:rPr lang="en-US" dirty="0"/>
              <a:t> Those who had arrested Jesus led him away to Caiaphas</a:t>
            </a:r>
            <a:r>
              <a:rPr lang="en-US" baseline="30000" dirty="0">
                <a:hlinkClick r:id="rId4"/>
              </a:rPr>
              <a:t>*</a:t>
            </a:r>
            <a:r>
              <a:rPr lang="en-US" dirty="0"/>
              <a:t> the high priest, where the scribes and the elders were assembled. 58Peter was following him at a distance as far as the high priest’s courtyard, and going inside he sat down with the servants to see the outcome. 59The chief priests and the entire Sanhedrin</a:t>
            </a:r>
            <a:r>
              <a:rPr lang="en-US" baseline="30000" dirty="0">
                <a:hlinkClick r:id="rId5"/>
              </a:rPr>
              <a:t>*</a:t>
            </a:r>
            <a:r>
              <a:rPr lang="en-US" dirty="0"/>
              <a:t> kept trying to obtain false testimony against Jesus in order to put him to death, 60</a:t>
            </a:r>
            <a:r>
              <a:rPr lang="en-US" baseline="30000" dirty="0">
                <a:hlinkClick r:id="rId6"/>
              </a:rPr>
              <a:t>a</a:t>
            </a:r>
            <a:r>
              <a:rPr lang="en-US" dirty="0"/>
              <a:t> but they found none, though many false witnesses came forward. Finally two</a:t>
            </a:r>
            <a:r>
              <a:rPr lang="en-US" baseline="30000" dirty="0">
                <a:hlinkClick r:id="rId7"/>
              </a:rPr>
              <a:t>*</a:t>
            </a:r>
            <a:r>
              <a:rPr lang="en-US" dirty="0"/>
              <a:t> came forward 61who stated, “This man said, ‘I can destroy the temple of God and within three days rebuild it.’” 62The high priest rose and addressed him, “Have you no answer? What are these men testifying against you?” 63</a:t>
            </a:r>
            <a:r>
              <a:rPr lang="en-US" baseline="30000" dirty="0">
                <a:hlinkClick r:id="rId8"/>
              </a:rPr>
              <a:t>b</a:t>
            </a:r>
            <a:r>
              <a:rPr lang="en-US" dirty="0"/>
              <a:t> But Jesus was silent.</a:t>
            </a:r>
            <a:r>
              <a:rPr lang="en-US" baseline="30000" dirty="0">
                <a:hlinkClick r:id="rId9"/>
              </a:rPr>
              <a:t>*</a:t>
            </a:r>
            <a:r>
              <a:rPr lang="en-US" dirty="0"/>
              <a:t> Then the high priest said to him, “I order you to tell us under oath before the living God whether you are the Messiah, the Son of God.” 64</a:t>
            </a:r>
            <a:r>
              <a:rPr lang="en-US" baseline="30000" dirty="0">
                <a:hlinkClick r:id="rId10"/>
              </a:rPr>
              <a:t>c</a:t>
            </a:r>
            <a:r>
              <a:rPr lang="en-US" dirty="0"/>
              <a:t> Jesus said to him in reply, “You have said so.</a:t>
            </a:r>
            <a:r>
              <a:rPr lang="en-US" baseline="30000" dirty="0">
                <a:hlinkClick r:id="rId11"/>
              </a:rPr>
              <a:t>*</a:t>
            </a:r>
            <a:r>
              <a:rPr lang="en-US" dirty="0"/>
              <a:t> But I tell you: </a:t>
            </a:r>
          </a:p>
          <a:p>
            <a:r>
              <a:rPr lang="en-US" dirty="0"/>
              <a:t>From now on you will see ‘the Son of Man</a:t>
            </a:r>
          </a:p>
          <a:p>
            <a:r>
              <a:rPr lang="en-US" dirty="0"/>
              <a:t>seated at the right hand of the Power’</a:t>
            </a:r>
          </a:p>
          <a:p>
            <a:r>
              <a:rPr lang="en-US" dirty="0"/>
              <a:t>and ‘coming on the clouds of heaven.’”</a:t>
            </a:r>
          </a:p>
          <a:p>
            <a:r>
              <a:rPr lang="en-US" dirty="0"/>
              <a:t>65Then the high priest tore his robes and said, “He has blasphemed!</a:t>
            </a:r>
            <a:r>
              <a:rPr lang="en-US" baseline="30000" dirty="0">
                <a:hlinkClick r:id="rId12"/>
              </a:rPr>
              <a:t>*</a:t>
            </a:r>
            <a:r>
              <a:rPr lang="en-US" dirty="0"/>
              <a:t> What further need have we of witnesses? You have now heard the blasphemy; 66what is your opinion?” They said in reply, “He deserves to die!” 67</a:t>
            </a:r>
            <a:r>
              <a:rPr lang="en-US" baseline="30000" dirty="0">
                <a:hlinkClick r:id="rId13"/>
              </a:rPr>
              <a:t>*</a:t>
            </a:r>
            <a:r>
              <a:rPr lang="en-US" dirty="0"/>
              <a:t> </a:t>
            </a:r>
            <a:r>
              <a:rPr lang="en-US" baseline="30000" dirty="0">
                <a:hlinkClick r:id="rId14"/>
              </a:rPr>
              <a:t>d</a:t>
            </a:r>
            <a:r>
              <a:rPr lang="en-US" dirty="0"/>
              <a:t> Then they spat in his face and struck him, while some slapped him, 68saying, “Prophesy for us, Messiah: who is it that struck you?” </a:t>
            </a:r>
          </a:p>
        </p:txBody>
      </p:sp>
    </p:spTree>
    <p:extLst>
      <p:ext uri="{BB962C8B-B14F-4D97-AF65-F5344CB8AC3E}">
        <p14:creationId xmlns:p14="http://schemas.microsoft.com/office/powerpoint/2010/main" val="31821761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2308324"/>
          </a:xfrm>
          <a:prstGeom prst="rect">
            <a:avLst/>
          </a:prstGeom>
        </p:spPr>
        <p:txBody>
          <a:bodyPr wrap="square">
            <a:spAutoFit/>
          </a:bodyPr>
          <a:lstStyle/>
          <a:p>
            <a:r>
              <a:rPr lang="en-US" b="1" i="1" dirty="0">
                <a:solidFill>
                  <a:prstClr val="black"/>
                </a:solidFill>
              </a:rPr>
              <a:t>Peter’s Denial of Jesus. </a:t>
            </a:r>
          </a:p>
          <a:p>
            <a:r>
              <a:rPr lang="en-US" dirty="0"/>
              <a:t>69</a:t>
            </a:r>
            <a:r>
              <a:rPr lang="en-US" baseline="30000" dirty="0">
                <a:hlinkClick r:id="rId2"/>
              </a:rPr>
              <a:t>e</a:t>
            </a:r>
            <a:r>
              <a:rPr lang="en-US" dirty="0"/>
              <a:t> Now Peter was sitting outside in the courtyard. One of the maids came over to him and said, “You too were with Jesus the Galilean.” 70</a:t>
            </a:r>
            <a:r>
              <a:rPr lang="en-US" baseline="30000" dirty="0">
                <a:hlinkClick r:id="rId3"/>
              </a:rPr>
              <a:t>*</a:t>
            </a:r>
            <a:r>
              <a:rPr lang="en-US" dirty="0"/>
              <a:t> But he denied it in front of everyone, saying, “I do not know what you are talking about!” 71As he went out to the gate, another girl saw him and said to those who were there, “This man was with Jesus the Nazorean.” 72Again he denied it with an oath, “I do not know the man!” 73</a:t>
            </a:r>
            <a:r>
              <a:rPr lang="en-US" baseline="30000" dirty="0">
                <a:hlinkClick r:id="rId4"/>
              </a:rPr>
              <a:t>*</a:t>
            </a:r>
            <a:r>
              <a:rPr lang="en-US" dirty="0"/>
              <a:t> A little later the bystanders came over and said to Peter, “Surely you too are one of them; even your speech gives you away.” 74At that he began to curse and to swear, “I do not know the man.” And immediately a cock crowed. 75</a:t>
            </a:r>
            <a:r>
              <a:rPr lang="en-US" baseline="30000" dirty="0">
                <a:hlinkClick r:id="rId5"/>
              </a:rPr>
              <a:t>f</a:t>
            </a:r>
            <a:r>
              <a:rPr lang="en-US" dirty="0"/>
              <a:t> Then Peter remembered the word that Jesus had spoken: “Before the cock crows you will deny me three times.” He went out and began to weep bitterly. </a:t>
            </a:r>
          </a:p>
        </p:txBody>
      </p:sp>
    </p:spTree>
    <p:extLst>
      <p:ext uri="{BB962C8B-B14F-4D97-AF65-F5344CB8AC3E}">
        <p14:creationId xmlns:p14="http://schemas.microsoft.com/office/powerpoint/2010/main" val="2642719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5355312"/>
          </a:xfrm>
          <a:prstGeom prst="rect">
            <a:avLst/>
          </a:prstGeom>
        </p:spPr>
        <p:txBody>
          <a:bodyPr wrap="square">
            <a:spAutoFit/>
          </a:bodyPr>
          <a:lstStyle/>
          <a:p>
            <a:r>
              <a:rPr lang="en-US" b="1" cap="small" dirty="0"/>
              <a:t>chapter 27</a:t>
            </a:r>
            <a:endParaRPr lang="en-US" dirty="0"/>
          </a:p>
          <a:p>
            <a:r>
              <a:rPr lang="en-US" dirty="0"/>
              <a:t> </a:t>
            </a:r>
          </a:p>
          <a:p>
            <a:r>
              <a:rPr lang="en-US" b="1" i="1" dirty="0">
                <a:solidFill>
                  <a:prstClr val="black"/>
                </a:solidFill>
              </a:rPr>
              <a:t>Jesus Before Pilate.</a:t>
            </a:r>
          </a:p>
          <a:p>
            <a:r>
              <a:rPr lang="en-US" dirty="0"/>
              <a:t> 1</a:t>
            </a:r>
            <a:r>
              <a:rPr lang="en-US" baseline="30000" dirty="0">
                <a:hlinkClick r:id="rId2"/>
              </a:rPr>
              <a:t>*</a:t>
            </a:r>
            <a:r>
              <a:rPr lang="en-US" dirty="0"/>
              <a:t> When it was </a:t>
            </a:r>
            <a:r>
              <a:rPr lang="en-US" dirty="0" err="1"/>
              <a:t>morning,</a:t>
            </a:r>
            <a:r>
              <a:rPr lang="en-US" baseline="30000" dirty="0" err="1">
                <a:hlinkClick r:id="rId3"/>
              </a:rPr>
              <a:t>a</a:t>
            </a:r>
            <a:r>
              <a:rPr lang="en-US" dirty="0"/>
              <a:t> all the chief priests and the elders of the people took counsel</a:t>
            </a:r>
            <a:r>
              <a:rPr lang="en-US" baseline="30000" dirty="0">
                <a:hlinkClick r:id="rId4"/>
              </a:rPr>
              <a:t>*</a:t>
            </a:r>
            <a:r>
              <a:rPr lang="en-US" dirty="0"/>
              <a:t> against Jesus to put him to death. 2They bound him, led him away, and handed him over to Pilate, the governor. </a:t>
            </a:r>
          </a:p>
          <a:p>
            <a:r>
              <a:rPr lang="en-US" b="1" i="1" dirty="0">
                <a:solidFill>
                  <a:prstClr val="black"/>
                </a:solidFill>
              </a:rPr>
              <a:t>The Death of Judas. </a:t>
            </a:r>
          </a:p>
          <a:p>
            <a:r>
              <a:rPr lang="en-US" dirty="0"/>
              <a:t>3</a:t>
            </a:r>
            <a:r>
              <a:rPr lang="en-US" baseline="30000" dirty="0">
                <a:hlinkClick r:id="rId5"/>
              </a:rPr>
              <a:t>b</a:t>
            </a:r>
            <a:r>
              <a:rPr lang="en-US" dirty="0"/>
              <a:t> Then Judas, his betrayer, seeing that Jesus had been condemned, deeply regretted what he had done. He returned the thirty pieces of silver</a:t>
            </a:r>
            <a:r>
              <a:rPr lang="en-US" baseline="30000" dirty="0">
                <a:hlinkClick r:id="rId6"/>
              </a:rPr>
              <a:t>*</a:t>
            </a:r>
            <a:r>
              <a:rPr lang="en-US" dirty="0"/>
              <a:t> to the chief priests and </a:t>
            </a:r>
            <a:r>
              <a:rPr lang="en-US" dirty="0" err="1"/>
              <a:t>elders,</a:t>
            </a:r>
            <a:r>
              <a:rPr lang="en-US" baseline="30000" dirty="0" err="1">
                <a:hlinkClick r:id="rId7"/>
              </a:rPr>
              <a:t>c</a:t>
            </a:r>
            <a:r>
              <a:rPr lang="en-US" dirty="0"/>
              <a:t> 4saying, “I have sinned in betraying innocent blood.” They said, “What is that to us? Look to it yourself.” 5</a:t>
            </a:r>
            <a:r>
              <a:rPr lang="en-US" baseline="30000" dirty="0">
                <a:hlinkClick r:id="rId8"/>
              </a:rPr>
              <a:t>*</a:t>
            </a:r>
            <a:r>
              <a:rPr lang="en-US" dirty="0"/>
              <a:t> Flinging the money into the temple, he departed and went off and hanged himself. 6The chief priests gathered up the money, but said, “It is not lawful to deposit this in the temple treasury, for it is the price of blood.” 7After consultation, they used it to buy the potter’s field as a burial place for foreigners. 8That is why that field even today is called the Field of Blood. 9Then was fulfilled what had been said through Jeremiah the prophet,</a:t>
            </a:r>
            <a:r>
              <a:rPr lang="en-US" baseline="30000" dirty="0">
                <a:hlinkClick r:id="rId9"/>
              </a:rPr>
              <a:t>*</a:t>
            </a:r>
            <a:r>
              <a:rPr lang="en-US" dirty="0"/>
              <a:t> “And they took the thirty pieces of silver, the value of a man with a price on his head, a price set by some of the Israelites, 10</a:t>
            </a:r>
            <a:r>
              <a:rPr lang="en-US" baseline="30000" dirty="0">
                <a:hlinkClick r:id="rId10"/>
              </a:rPr>
              <a:t>d</a:t>
            </a:r>
            <a:r>
              <a:rPr lang="en-US" dirty="0"/>
              <a:t> and they paid it out for the potter’s field just as the Lord had commanded me.” </a:t>
            </a:r>
          </a:p>
          <a:p>
            <a:r>
              <a:rPr lang="en-US" dirty="0"/>
              <a:t> </a:t>
            </a:r>
          </a:p>
          <a:p>
            <a:r>
              <a:rPr lang="en-US" b="1" i="1" dirty="0">
                <a:solidFill>
                  <a:prstClr val="black"/>
                </a:solidFill>
              </a:rPr>
              <a:t>Jesus Questioned by Pilate. </a:t>
            </a:r>
          </a:p>
          <a:p>
            <a:r>
              <a:rPr lang="en-US" dirty="0"/>
              <a:t>11</a:t>
            </a:r>
            <a:r>
              <a:rPr lang="en-US" baseline="30000" dirty="0">
                <a:hlinkClick r:id="rId11"/>
              </a:rPr>
              <a:t>e</a:t>
            </a:r>
            <a:r>
              <a:rPr lang="en-US" dirty="0"/>
              <a:t> Now Jesus stood before the governor, and he questioned him, “Are you the king of the Jews?”</a:t>
            </a:r>
            <a:r>
              <a:rPr lang="en-US" baseline="30000" dirty="0">
                <a:hlinkClick r:id="rId12"/>
              </a:rPr>
              <a:t>*</a:t>
            </a:r>
            <a:r>
              <a:rPr lang="en-US" dirty="0"/>
              <a:t> Jesus said, “You say so.” 12</a:t>
            </a:r>
            <a:r>
              <a:rPr lang="en-US" baseline="30000" dirty="0">
                <a:hlinkClick r:id="rId13"/>
              </a:rPr>
              <a:t>f</a:t>
            </a:r>
            <a:r>
              <a:rPr lang="en-US" dirty="0"/>
              <a:t> And when he was accused by the chief priests and elders,</a:t>
            </a:r>
            <a:r>
              <a:rPr lang="en-US" baseline="30000" dirty="0">
                <a:hlinkClick r:id="rId14"/>
              </a:rPr>
              <a:t>*</a:t>
            </a:r>
            <a:r>
              <a:rPr lang="en-US" dirty="0"/>
              <a:t> he made no answer. 13Then Pilate said to him, “Do you not hear how many things they are testifying against you?” 14But he did not answer him one word, so that the governor was greatly amazed. </a:t>
            </a:r>
          </a:p>
        </p:txBody>
      </p:sp>
    </p:spTree>
    <p:extLst>
      <p:ext uri="{BB962C8B-B14F-4D97-AF65-F5344CB8AC3E}">
        <p14:creationId xmlns:p14="http://schemas.microsoft.com/office/powerpoint/2010/main" val="93034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6186309"/>
          </a:xfrm>
          <a:prstGeom prst="rect">
            <a:avLst/>
          </a:prstGeom>
        </p:spPr>
        <p:txBody>
          <a:bodyPr wrap="square">
            <a:spAutoFit/>
          </a:bodyPr>
          <a:lstStyle/>
          <a:p>
            <a:r>
              <a:rPr lang="en-US" b="1" i="1" dirty="0">
                <a:solidFill>
                  <a:prstClr val="black"/>
                </a:solidFill>
              </a:rPr>
              <a:t>The Sentence of Death. </a:t>
            </a:r>
          </a:p>
          <a:p>
            <a:r>
              <a:rPr lang="en-US" dirty="0"/>
              <a:t>15</a:t>
            </a:r>
            <a:r>
              <a:rPr lang="en-US" baseline="30000" dirty="0">
                <a:hlinkClick r:id="rId2"/>
              </a:rPr>
              <a:t>*</a:t>
            </a:r>
            <a:r>
              <a:rPr lang="en-US" dirty="0"/>
              <a:t> </a:t>
            </a:r>
            <a:r>
              <a:rPr lang="en-US" baseline="30000" dirty="0">
                <a:hlinkClick r:id="rId3"/>
              </a:rPr>
              <a:t>g</a:t>
            </a:r>
            <a:r>
              <a:rPr lang="en-US" dirty="0"/>
              <a:t> Now on the occasion of the feast the governor was accustomed to release to the crowd one prisoner whom they wished. 16</a:t>
            </a:r>
            <a:r>
              <a:rPr lang="en-US" baseline="30000" dirty="0">
                <a:hlinkClick r:id="rId4"/>
              </a:rPr>
              <a:t>*</a:t>
            </a:r>
            <a:r>
              <a:rPr lang="en-US" dirty="0"/>
              <a:t> And at that time they had a notorious prisoner called [Jesus] Barabbas. 17So when they had assembled, Pilate said to them, “Which one do you want me to release to you, [Jesus] Barabbas, or Jesus called Messiah?” 18</a:t>
            </a:r>
            <a:r>
              <a:rPr lang="en-US" baseline="30000" dirty="0">
                <a:hlinkClick r:id="rId5"/>
              </a:rPr>
              <a:t>*</a:t>
            </a:r>
            <a:r>
              <a:rPr lang="en-US" dirty="0"/>
              <a:t> For he knew that it was out of envy that they had handed him over. 19</a:t>
            </a:r>
            <a:r>
              <a:rPr lang="en-US" baseline="30000" dirty="0">
                <a:hlinkClick r:id="rId6"/>
              </a:rPr>
              <a:t>*</a:t>
            </a:r>
            <a:r>
              <a:rPr lang="en-US" dirty="0"/>
              <a:t> While he was still seated on the bench, his wife sent him a message, “Have nothing to do with that righteous man. I suffered much in a dream today because of him.” 20</a:t>
            </a:r>
            <a:r>
              <a:rPr lang="en-US" baseline="30000" dirty="0">
                <a:hlinkClick r:id="rId7"/>
              </a:rPr>
              <a:t>h</a:t>
            </a:r>
            <a:r>
              <a:rPr lang="en-US" dirty="0"/>
              <a:t> The chief priests and the elders persuaded the crowds to ask for Barabbas but to destroy Jesus. 21The governor said to them in reply, “Which of the two do you want me to release to you?” They answered, “Barabbas!” 22</a:t>
            </a:r>
            <a:r>
              <a:rPr lang="en-US" baseline="30000" dirty="0">
                <a:hlinkClick r:id="rId8"/>
              </a:rPr>
              <a:t>*</a:t>
            </a:r>
            <a:r>
              <a:rPr lang="en-US" dirty="0"/>
              <a:t> Pilate said to them, “Then what shall I do with Jesus called Messiah?” They all said, “Let him be crucified!” 23But he said, “Why? What evil has he done?” They only shouted the louder, “Let him be crucified!” 24</a:t>
            </a:r>
            <a:r>
              <a:rPr lang="en-US" baseline="30000" dirty="0">
                <a:hlinkClick r:id="rId9"/>
              </a:rPr>
              <a:t>*</a:t>
            </a:r>
            <a:r>
              <a:rPr lang="en-US" dirty="0"/>
              <a:t> </a:t>
            </a:r>
            <a:r>
              <a:rPr lang="en-US" baseline="30000" dirty="0">
                <a:hlinkClick r:id="rId10"/>
              </a:rPr>
              <a:t>i</a:t>
            </a:r>
            <a:r>
              <a:rPr lang="en-US" dirty="0"/>
              <a:t> When Pilate saw that he was not succeeding at all, but that a riot was breaking out instead, he took water and washed his hands in the sight of the crowd, saying, “I am innocent of this man’s blood. Look to it yourselves.” 25And the whole people said in reply, “His blood be upon us and upon our children.” 26Then he released Barabbas to them, but after he had Jesus scourged,</a:t>
            </a:r>
            <a:r>
              <a:rPr lang="en-US" baseline="30000" dirty="0">
                <a:hlinkClick r:id="rId11"/>
              </a:rPr>
              <a:t>*</a:t>
            </a:r>
            <a:r>
              <a:rPr lang="en-US" dirty="0"/>
              <a:t> he handed him over to be crucified. </a:t>
            </a:r>
          </a:p>
          <a:p>
            <a:r>
              <a:rPr lang="en-US" dirty="0"/>
              <a:t> </a:t>
            </a:r>
          </a:p>
          <a:p>
            <a:r>
              <a:rPr lang="en-US" b="1" i="1" dirty="0">
                <a:solidFill>
                  <a:prstClr val="black"/>
                </a:solidFill>
              </a:rPr>
              <a:t>Mockery by the Soldiers. </a:t>
            </a:r>
          </a:p>
          <a:p>
            <a:r>
              <a:rPr lang="en-US" dirty="0"/>
              <a:t>27</a:t>
            </a:r>
            <a:r>
              <a:rPr lang="en-US" baseline="30000" dirty="0">
                <a:hlinkClick r:id="rId12"/>
              </a:rPr>
              <a:t>j</a:t>
            </a:r>
            <a:r>
              <a:rPr lang="en-US" dirty="0"/>
              <a:t> Then the soldiers of the governor took Jesus inside the praetorium</a:t>
            </a:r>
            <a:r>
              <a:rPr lang="en-US" baseline="30000" dirty="0">
                <a:hlinkClick r:id="rId13"/>
              </a:rPr>
              <a:t>*</a:t>
            </a:r>
            <a:r>
              <a:rPr lang="en-US" dirty="0"/>
              <a:t> and gathered the whole cohort around him. 28They stripped off his clothes and threw a scarlet military cloak</a:t>
            </a:r>
            <a:r>
              <a:rPr lang="en-US" baseline="30000" dirty="0">
                <a:hlinkClick r:id="rId14"/>
              </a:rPr>
              <a:t>*</a:t>
            </a:r>
            <a:r>
              <a:rPr lang="en-US" dirty="0"/>
              <a:t> about him. 29</a:t>
            </a:r>
            <a:r>
              <a:rPr lang="en-US" baseline="30000" dirty="0">
                <a:hlinkClick r:id="rId15"/>
              </a:rPr>
              <a:t>k</a:t>
            </a:r>
            <a:r>
              <a:rPr lang="en-US" dirty="0"/>
              <a:t> Weaving a crown out of thorns,</a:t>
            </a:r>
            <a:r>
              <a:rPr lang="en-US" baseline="30000" dirty="0">
                <a:hlinkClick r:id="rId16"/>
              </a:rPr>
              <a:t>*</a:t>
            </a:r>
            <a:r>
              <a:rPr lang="en-US" dirty="0"/>
              <a:t> they placed it on his head, and a reed in his right hand. And kneeling before him, they mocked him, saying, “Hail, King of the Jews!” 30</a:t>
            </a:r>
            <a:r>
              <a:rPr lang="en-US" baseline="30000" dirty="0">
                <a:hlinkClick r:id="rId17"/>
              </a:rPr>
              <a:t>l</a:t>
            </a:r>
            <a:r>
              <a:rPr lang="en-US" dirty="0"/>
              <a:t> They spat upon him</a:t>
            </a:r>
            <a:r>
              <a:rPr lang="en-US" baseline="30000" dirty="0">
                <a:hlinkClick r:id="rId18"/>
              </a:rPr>
              <a:t>*</a:t>
            </a:r>
            <a:r>
              <a:rPr lang="en-US" dirty="0"/>
              <a:t> and took the reed and kept striking him on the head. 31And when they had mocked him, they stripped him of the cloak, dressed him in his own clothes, and led him off to crucify him. </a:t>
            </a:r>
          </a:p>
          <a:p>
            <a:r>
              <a:rPr lang="en-US" i="1" dirty="0"/>
              <a:t>The Way of the Cross.</a:t>
            </a:r>
            <a:r>
              <a:rPr lang="en-US" baseline="30000" dirty="0">
                <a:hlinkClick r:id="rId19"/>
              </a:rPr>
              <a:t>*</a:t>
            </a:r>
            <a:r>
              <a:rPr lang="en-US" dirty="0"/>
              <a:t> 32</a:t>
            </a:r>
            <a:r>
              <a:rPr lang="en-US" baseline="30000" dirty="0">
                <a:hlinkClick r:id="rId20"/>
              </a:rPr>
              <a:t>m</a:t>
            </a:r>
            <a:r>
              <a:rPr lang="en-US" dirty="0"/>
              <a:t> As they were going out, they met a </a:t>
            </a:r>
            <a:r>
              <a:rPr lang="en-US" dirty="0" err="1"/>
              <a:t>Cyrenian</a:t>
            </a:r>
            <a:r>
              <a:rPr lang="en-US" dirty="0"/>
              <a:t> named Simon; this man they pressed into service to carry his cross. </a:t>
            </a:r>
          </a:p>
        </p:txBody>
      </p:sp>
    </p:spTree>
    <p:extLst>
      <p:ext uri="{BB962C8B-B14F-4D97-AF65-F5344CB8AC3E}">
        <p14:creationId xmlns:p14="http://schemas.microsoft.com/office/powerpoint/2010/main" val="38723563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6463308"/>
          </a:xfrm>
          <a:prstGeom prst="rect">
            <a:avLst/>
          </a:prstGeom>
        </p:spPr>
        <p:txBody>
          <a:bodyPr wrap="square">
            <a:spAutoFit/>
          </a:bodyPr>
          <a:lstStyle/>
          <a:p>
            <a:r>
              <a:rPr lang="en-US" b="1" i="1" dirty="0">
                <a:solidFill>
                  <a:prstClr val="black"/>
                </a:solidFill>
              </a:rPr>
              <a:t>The Crucifixion. </a:t>
            </a:r>
          </a:p>
          <a:p>
            <a:r>
              <a:rPr lang="en-US" dirty="0"/>
              <a:t>33</a:t>
            </a:r>
            <a:r>
              <a:rPr lang="en-US" baseline="30000" dirty="0">
                <a:hlinkClick r:id="rId2"/>
              </a:rPr>
              <a:t>n</a:t>
            </a:r>
            <a:r>
              <a:rPr lang="en-US" dirty="0"/>
              <a:t> And when they came to a place called Golgotha (which means Place of the Skull), 34</a:t>
            </a:r>
            <a:r>
              <a:rPr lang="en-US" baseline="30000" dirty="0">
                <a:hlinkClick r:id="rId3"/>
              </a:rPr>
              <a:t>o</a:t>
            </a:r>
            <a:r>
              <a:rPr lang="en-US" dirty="0"/>
              <a:t> they gave Jesus wine to drink mixed with gall.</a:t>
            </a:r>
            <a:r>
              <a:rPr lang="en-US" baseline="30000" dirty="0">
                <a:hlinkClick r:id="rId4"/>
              </a:rPr>
              <a:t>*</a:t>
            </a:r>
            <a:r>
              <a:rPr lang="en-US" dirty="0"/>
              <a:t> But when he had tasted it, he refused to drink. 35</a:t>
            </a:r>
            <a:r>
              <a:rPr lang="en-US" baseline="30000" dirty="0">
                <a:hlinkClick r:id="rId5"/>
              </a:rPr>
              <a:t>p</a:t>
            </a:r>
            <a:r>
              <a:rPr lang="en-US" dirty="0"/>
              <a:t> After they had crucified him, they divided his garments</a:t>
            </a:r>
            <a:r>
              <a:rPr lang="en-US" baseline="30000" dirty="0">
                <a:hlinkClick r:id="rId6"/>
              </a:rPr>
              <a:t>*</a:t>
            </a:r>
            <a:r>
              <a:rPr lang="en-US" dirty="0"/>
              <a:t> by casting lots; 36then they sat down and kept watch over him there. 37And they placed over his head the written charge</a:t>
            </a:r>
            <a:r>
              <a:rPr lang="en-US" baseline="30000" dirty="0">
                <a:hlinkClick r:id="rId7"/>
              </a:rPr>
              <a:t>*</a:t>
            </a:r>
            <a:r>
              <a:rPr lang="en-US" dirty="0"/>
              <a:t> against him: This is Jesus, the King of the Jews. 38Two revolutionaries</a:t>
            </a:r>
            <a:r>
              <a:rPr lang="en-US" baseline="30000" dirty="0">
                <a:hlinkClick r:id="rId8"/>
              </a:rPr>
              <a:t>*</a:t>
            </a:r>
            <a:r>
              <a:rPr lang="en-US" dirty="0"/>
              <a:t> were crucified with him, one on his right and the other on his left. 39</a:t>
            </a:r>
            <a:r>
              <a:rPr lang="en-US" baseline="30000" dirty="0">
                <a:hlinkClick r:id="rId9"/>
              </a:rPr>
              <a:t>*</a:t>
            </a:r>
            <a:r>
              <a:rPr lang="en-US" dirty="0"/>
              <a:t> </a:t>
            </a:r>
            <a:r>
              <a:rPr lang="en-US" baseline="30000" dirty="0">
                <a:hlinkClick r:id="rId10"/>
              </a:rPr>
              <a:t>q</a:t>
            </a:r>
            <a:r>
              <a:rPr lang="en-US" dirty="0"/>
              <a:t> Those passing by reviled him, shaking their heads 40</a:t>
            </a:r>
            <a:r>
              <a:rPr lang="en-US" baseline="30000" dirty="0">
                <a:hlinkClick r:id="rId11"/>
              </a:rPr>
              <a:t>r</a:t>
            </a:r>
            <a:r>
              <a:rPr lang="en-US" dirty="0"/>
              <a:t> and saying, “You who would destroy the temple and rebuild it in three days, save yourself, if you are the Son of God, [and] come down from the cross!” 41Likewise the chief priests with the scribes and elders mocked him and said, 42“He saved others; he cannot save himself. So he is the king of Israel!</a:t>
            </a:r>
            <a:r>
              <a:rPr lang="en-US" baseline="30000" dirty="0">
                <a:hlinkClick r:id="rId12"/>
              </a:rPr>
              <a:t>*</a:t>
            </a:r>
            <a:r>
              <a:rPr lang="en-US" dirty="0"/>
              <a:t> Let him come down from the cross now, and we will believe in him. 43</a:t>
            </a:r>
            <a:r>
              <a:rPr lang="en-US" baseline="30000" dirty="0">
                <a:hlinkClick r:id="rId13"/>
              </a:rPr>
              <a:t>*</a:t>
            </a:r>
            <a:r>
              <a:rPr lang="en-US" dirty="0"/>
              <a:t> </a:t>
            </a:r>
            <a:r>
              <a:rPr lang="en-US" baseline="30000" dirty="0">
                <a:hlinkClick r:id="rId14"/>
              </a:rPr>
              <a:t>s</a:t>
            </a:r>
            <a:r>
              <a:rPr lang="en-US" dirty="0"/>
              <a:t> He trusted in God; let him deliver him now if he wants him. For he said, ‘I am the Son of God.’” 44The revolutionaries who were crucified with him also kept abusing him in the same way. </a:t>
            </a:r>
          </a:p>
          <a:p>
            <a:r>
              <a:rPr lang="en-US" dirty="0"/>
              <a:t> </a:t>
            </a:r>
          </a:p>
          <a:p>
            <a:r>
              <a:rPr lang="en-US" b="1" i="1" dirty="0">
                <a:solidFill>
                  <a:prstClr val="black"/>
                </a:solidFill>
              </a:rPr>
              <a:t>The Death of Jesus. </a:t>
            </a:r>
          </a:p>
          <a:p>
            <a:r>
              <a:rPr lang="en-US" dirty="0"/>
              <a:t>45</a:t>
            </a:r>
            <a:r>
              <a:rPr lang="en-US" baseline="30000" dirty="0">
                <a:hlinkClick r:id="rId15"/>
              </a:rPr>
              <a:t>*</a:t>
            </a:r>
            <a:r>
              <a:rPr lang="en-US" dirty="0"/>
              <a:t> </a:t>
            </a:r>
            <a:r>
              <a:rPr lang="en-US" baseline="30000" dirty="0">
                <a:hlinkClick r:id="rId16"/>
              </a:rPr>
              <a:t>t</a:t>
            </a:r>
            <a:r>
              <a:rPr lang="en-US" dirty="0"/>
              <a:t> From noon </a:t>
            </a:r>
            <a:r>
              <a:rPr lang="en-US" dirty="0" err="1"/>
              <a:t>onward,</a:t>
            </a:r>
            <a:r>
              <a:rPr lang="en-US" baseline="30000" dirty="0" err="1">
                <a:hlinkClick r:id="rId17"/>
              </a:rPr>
              <a:t>u</a:t>
            </a:r>
            <a:r>
              <a:rPr lang="en-US" dirty="0"/>
              <a:t> darkness came over the whole land until three in the afternoon. 46</a:t>
            </a:r>
            <a:r>
              <a:rPr lang="en-US" baseline="30000" dirty="0">
                <a:hlinkClick r:id="rId18"/>
              </a:rPr>
              <a:t>v</a:t>
            </a:r>
            <a:r>
              <a:rPr lang="en-US" dirty="0"/>
              <a:t> And about three o’clock Jesus cried out in a loud voice, “</a:t>
            </a:r>
            <a:r>
              <a:rPr lang="en-US" i="1" dirty="0"/>
              <a:t>Eli, Eli, </a:t>
            </a:r>
            <a:r>
              <a:rPr lang="en-US" i="1" dirty="0" err="1"/>
              <a:t>lema</a:t>
            </a:r>
            <a:r>
              <a:rPr lang="en-US" i="1" dirty="0"/>
              <a:t> </a:t>
            </a:r>
            <a:r>
              <a:rPr lang="en-US" i="1" dirty="0" err="1"/>
              <a:t>sabachthani</a:t>
            </a:r>
            <a:r>
              <a:rPr lang="en-US" i="1" dirty="0"/>
              <a:t>?</a:t>
            </a:r>
            <a:r>
              <a:rPr lang="en-US" dirty="0"/>
              <a:t>”</a:t>
            </a:r>
            <a:r>
              <a:rPr lang="en-US" baseline="30000" dirty="0">
                <a:hlinkClick r:id="rId19"/>
              </a:rPr>
              <a:t>*</a:t>
            </a:r>
            <a:r>
              <a:rPr lang="en-US" dirty="0"/>
              <a:t> which means, “My God, my God, why have you forsaken me?” 47</a:t>
            </a:r>
            <a:r>
              <a:rPr lang="en-US" baseline="30000" dirty="0">
                <a:hlinkClick r:id="rId20"/>
              </a:rPr>
              <a:t>*</a:t>
            </a:r>
            <a:r>
              <a:rPr lang="en-US" dirty="0"/>
              <a:t> Some of the bystanders who heard it said, “This one is calling for Elijah.” 48</a:t>
            </a:r>
            <a:r>
              <a:rPr lang="en-US" baseline="30000" dirty="0">
                <a:hlinkClick r:id="rId21"/>
              </a:rPr>
              <a:t>w</a:t>
            </a:r>
            <a:r>
              <a:rPr lang="en-US" dirty="0"/>
              <a:t> Immediately one of them ran to get a sponge; he soaked it in wine, and putting it on a reed, gave it to him to drink. 49But the rest said, “Wait, let us see if Elijah comes to save him.” 50</a:t>
            </a:r>
            <a:r>
              <a:rPr lang="en-US" baseline="30000" dirty="0">
                <a:hlinkClick r:id="rId22"/>
              </a:rPr>
              <a:t>*</a:t>
            </a:r>
            <a:r>
              <a:rPr lang="en-US" dirty="0"/>
              <a:t> But Jesus cried out again in a loud voice, and gave up his spirit. 51</a:t>
            </a:r>
            <a:r>
              <a:rPr lang="en-US" baseline="30000" dirty="0">
                <a:hlinkClick r:id="rId23"/>
              </a:rPr>
              <a:t>x</a:t>
            </a:r>
            <a:r>
              <a:rPr lang="en-US" dirty="0"/>
              <a:t> And behold, the veil of the sanctuary was torn in two from top to bottom.</a:t>
            </a:r>
            <a:r>
              <a:rPr lang="en-US" baseline="30000" dirty="0">
                <a:hlinkClick r:id="rId24"/>
              </a:rPr>
              <a:t>*</a:t>
            </a:r>
            <a:r>
              <a:rPr lang="en-US" dirty="0"/>
              <a:t> The earth quaked, rocks were split, 52</a:t>
            </a:r>
            <a:r>
              <a:rPr lang="en-US" baseline="30000" dirty="0">
                <a:hlinkClick r:id="rId25"/>
              </a:rPr>
              <a:t>y</a:t>
            </a:r>
            <a:r>
              <a:rPr lang="en-US" dirty="0"/>
              <a:t> tombs were opened, and the bodies of many saints who had fallen asleep were raised. 53And coming forth from their tombs after his resurrection, they entered the holy city and appeared to many. 54</a:t>
            </a:r>
            <a:r>
              <a:rPr lang="en-US" baseline="30000" dirty="0">
                <a:hlinkClick r:id="rId26"/>
              </a:rPr>
              <a:t>*</a:t>
            </a:r>
            <a:r>
              <a:rPr lang="en-US" dirty="0"/>
              <a:t> The centurion and the men with him who were keeping watch over Jesus feared greatly when they saw the earthquake and all that was happening, and they said, “Truly, this was the Son of God!” 55There were many women there, looking on from a distance,</a:t>
            </a:r>
            <a:r>
              <a:rPr lang="en-US" baseline="30000" dirty="0">
                <a:hlinkClick r:id="rId27"/>
              </a:rPr>
              <a:t>*</a:t>
            </a:r>
            <a:r>
              <a:rPr lang="en-US" dirty="0"/>
              <a:t> who had followed Jesus from Galilee, ministering to him. 56</a:t>
            </a:r>
            <a:r>
              <a:rPr lang="en-US" baseline="30000" dirty="0">
                <a:hlinkClick r:id="rId28"/>
              </a:rPr>
              <a:t>z</a:t>
            </a:r>
            <a:r>
              <a:rPr lang="en-US" dirty="0"/>
              <a:t> Among them were Mary Magdalene and Mary the mother of James and Joseph, and the mother of the sons of Zebedee. </a:t>
            </a:r>
          </a:p>
        </p:txBody>
      </p:sp>
    </p:spTree>
    <p:extLst>
      <p:ext uri="{BB962C8B-B14F-4D97-AF65-F5344CB8AC3E}">
        <p14:creationId xmlns:p14="http://schemas.microsoft.com/office/powerpoint/2010/main" val="926867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0"/>
            <a:ext cx="12192000" cy="3970318"/>
          </a:xfrm>
          <a:prstGeom prst="rect">
            <a:avLst/>
          </a:prstGeom>
        </p:spPr>
        <p:txBody>
          <a:bodyPr wrap="square">
            <a:spAutoFit/>
          </a:bodyPr>
          <a:lstStyle/>
          <a:p>
            <a:r>
              <a:rPr lang="en-US" b="1" i="1" dirty="0">
                <a:solidFill>
                  <a:prstClr val="black"/>
                </a:solidFill>
              </a:rPr>
              <a:t>The Burial of Jesus.</a:t>
            </a:r>
            <a:r>
              <a:rPr lang="en-US" b="1" i="1" dirty="0">
                <a:solidFill>
                  <a:prstClr val="black"/>
                </a:solidFill>
                <a:hlinkClick r:id="rId2">
                  <a:extLst>
                    <a:ext uri="{A12FA001-AC4F-418D-AE19-62706E023703}">
                      <ahyp:hlinkClr xmlns:ahyp="http://schemas.microsoft.com/office/drawing/2018/hyperlinkcolor" val="tx"/>
                    </a:ext>
                  </a:extLst>
                </a:hlinkClick>
              </a:rPr>
              <a:t>*</a:t>
            </a:r>
            <a:r>
              <a:rPr lang="en-US" b="1" i="1" dirty="0">
                <a:solidFill>
                  <a:prstClr val="black"/>
                </a:solidFill>
              </a:rPr>
              <a:t> </a:t>
            </a:r>
          </a:p>
          <a:p>
            <a:r>
              <a:rPr lang="en-US" dirty="0"/>
              <a:t>57</a:t>
            </a:r>
            <a:r>
              <a:rPr lang="en-US" baseline="30000" dirty="0">
                <a:hlinkClick r:id="rId3"/>
              </a:rPr>
              <a:t>a</a:t>
            </a:r>
            <a:r>
              <a:rPr lang="en-US" dirty="0"/>
              <a:t> When it was evening, there came a rich man from Arimathea named Joseph, who was himself a disciple of </a:t>
            </a:r>
            <a:r>
              <a:rPr lang="en-US" dirty="0" err="1"/>
              <a:t>Jesus.</a:t>
            </a:r>
            <a:r>
              <a:rPr lang="en-US" baseline="30000" dirty="0" err="1">
                <a:hlinkClick r:id="rId4"/>
              </a:rPr>
              <a:t>b</a:t>
            </a:r>
            <a:r>
              <a:rPr lang="en-US" dirty="0"/>
              <a:t> 58He went to Pilate and asked for the body of Jesus; then Pilate ordered it to be handed over. 59Taking the body, Joseph wrapped it [in] clean linen 60and laid it in his new tomb that he had hewn in the rock. Then he rolled a huge stone across the entrance to the tomb and departed. 61But Mary Magdalene and the other Mary remained sitting there, facing the tomb. </a:t>
            </a:r>
          </a:p>
          <a:p>
            <a:r>
              <a:rPr lang="en-US" dirty="0"/>
              <a:t> </a:t>
            </a:r>
          </a:p>
          <a:p>
            <a:r>
              <a:rPr lang="en-US" b="1" i="1" dirty="0">
                <a:solidFill>
                  <a:prstClr val="black"/>
                </a:solidFill>
              </a:rPr>
              <a:t>The Guard at the Tomb.</a:t>
            </a:r>
            <a:r>
              <a:rPr lang="en-US" b="1" i="1" dirty="0">
                <a:solidFill>
                  <a:prstClr val="black"/>
                </a:solidFill>
                <a:hlinkClick r:id="rId5">
                  <a:extLst>
                    <a:ext uri="{A12FA001-AC4F-418D-AE19-62706E023703}">
                      <ahyp:hlinkClr xmlns:ahyp="http://schemas.microsoft.com/office/drawing/2018/hyperlinkcolor" val="tx"/>
                    </a:ext>
                  </a:extLst>
                </a:hlinkClick>
              </a:rPr>
              <a:t>*</a:t>
            </a:r>
            <a:r>
              <a:rPr lang="en-US" b="1" i="1" dirty="0">
                <a:solidFill>
                  <a:prstClr val="black"/>
                </a:solidFill>
              </a:rPr>
              <a:t> </a:t>
            </a:r>
          </a:p>
          <a:p>
            <a:r>
              <a:rPr lang="en-US" dirty="0"/>
              <a:t>62The next day, the one following the day of preparation,</a:t>
            </a:r>
            <a:r>
              <a:rPr lang="en-US" baseline="30000" dirty="0">
                <a:hlinkClick r:id="rId6"/>
              </a:rPr>
              <a:t>*</a:t>
            </a:r>
            <a:r>
              <a:rPr lang="en-US" dirty="0"/>
              <a:t> the chief priests and the Pharisees gathered before Pilate 63</a:t>
            </a:r>
            <a:r>
              <a:rPr lang="en-US" baseline="30000" dirty="0">
                <a:hlinkClick r:id="rId7"/>
              </a:rPr>
              <a:t>c</a:t>
            </a:r>
            <a:r>
              <a:rPr lang="en-US" dirty="0"/>
              <a:t> and said, “Sir, we remember that this impostor while still alive said, ‘After three days I will be raised up.’ 64Give orders, then, that the grave be secured until the third day, lest his disciples come and steal him and say to the people, ‘He has been raised from the dead.’ This last imposture would be worse than the first.”</a:t>
            </a:r>
            <a:r>
              <a:rPr lang="en-US" baseline="30000" dirty="0">
                <a:hlinkClick r:id="rId8"/>
              </a:rPr>
              <a:t>*</a:t>
            </a:r>
            <a:r>
              <a:rPr lang="en-US" dirty="0"/>
              <a:t> 65Pilate said to them, “The guard is yours;</a:t>
            </a:r>
            <a:r>
              <a:rPr lang="en-US" baseline="30000" dirty="0">
                <a:hlinkClick r:id="rId9"/>
              </a:rPr>
              <a:t>*</a:t>
            </a:r>
            <a:r>
              <a:rPr lang="en-US" dirty="0"/>
              <a:t> go secure it as best you can.” 66So they went and secured the tomb by fixing a seal to the stone and setting the guard. </a:t>
            </a:r>
          </a:p>
          <a:p>
            <a:br>
              <a:rPr lang="en-US" b="1" cap="small" dirty="0"/>
            </a:br>
            <a:r>
              <a:rPr lang="en-US" b="1" cap="small" dirty="0"/>
              <a:t> </a:t>
            </a:r>
            <a:endParaRPr lang="en-US" dirty="0"/>
          </a:p>
        </p:txBody>
      </p:sp>
    </p:spTree>
    <p:extLst>
      <p:ext uri="{BB962C8B-B14F-4D97-AF65-F5344CB8AC3E}">
        <p14:creationId xmlns:p14="http://schemas.microsoft.com/office/powerpoint/2010/main" val="5886245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408373"/>
            <a:ext cx="11603115" cy="5355312"/>
          </a:xfrm>
          <a:prstGeom prst="rect">
            <a:avLst/>
          </a:prstGeom>
        </p:spPr>
        <p:txBody>
          <a:bodyPr wrap="square">
            <a:spAutoFit/>
          </a:bodyPr>
          <a:lstStyle/>
          <a:p>
            <a:r>
              <a:rPr lang="en-US" b="1" cap="small" dirty="0"/>
              <a:t>chapter 28</a:t>
            </a:r>
            <a:endParaRPr lang="en-US" dirty="0"/>
          </a:p>
          <a:p>
            <a:r>
              <a:rPr lang="en-US" dirty="0"/>
              <a:t> </a:t>
            </a:r>
            <a:r>
              <a:rPr lang="en-US" b="1" i="1" dirty="0"/>
              <a:t>The Resurrection of Jesus.</a:t>
            </a:r>
            <a:endParaRPr lang="en-US" b="1" dirty="0"/>
          </a:p>
          <a:p>
            <a:r>
              <a:rPr lang="en-US" dirty="0"/>
              <a:t> </a:t>
            </a:r>
            <a:r>
              <a:rPr lang="en-US" b="1" dirty="0"/>
              <a:t>1</a:t>
            </a:r>
            <a:r>
              <a:rPr lang="en-US" b="1" baseline="30000" dirty="0">
                <a:hlinkClick r:id="rId2"/>
              </a:rPr>
              <a:t>a</a:t>
            </a:r>
            <a:r>
              <a:rPr lang="en-US" dirty="0"/>
              <a:t> After the sabbath, as the first day of the week was dawning,</a:t>
            </a:r>
            <a:r>
              <a:rPr lang="en-US" b="1" baseline="30000" dirty="0">
                <a:hlinkClick r:id="rId3"/>
              </a:rPr>
              <a:t>*</a:t>
            </a:r>
            <a:r>
              <a:rPr lang="en-US" dirty="0"/>
              <a:t> Mary Magdalene and the other Mary came to see the tomb. </a:t>
            </a:r>
            <a:r>
              <a:rPr lang="en-US" b="1" dirty="0"/>
              <a:t>2</a:t>
            </a:r>
            <a:r>
              <a:rPr lang="en-US" b="1" baseline="30000" dirty="0">
                <a:hlinkClick r:id="rId4"/>
              </a:rPr>
              <a:t>*</a:t>
            </a:r>
            <a:r>
              <a:rPr lang="en-US" dirty="0"/>
              <a:t> </a:t>
            </a:r>
            <a:r>
              <a:rPr lang="en-US" b="1" baseline="30000" dirty="0">
                <a:hlinkClick r:id="rId5"/>
              </a:rPr>
              <a:t>b</a:t>
            </a:r>
            <a:r>
              <a:rPr lang="en-US" dirty="0"/>
              <a:t> And behold, there was a great earthquake; for an angel of the Lord descended from heaven, approached, rolled back the stone, and sat upon it. </a:t>
            </a:r>
            <a:r>
              <a:rPr lang="en-US" b="1" dirty="0"/>
              <a:t>3</a:t>
            </a:r>
            <a:r>
              <a:rPr lang="en-US" b="1" baseline="30000" dirty="0">
                <a:hlinkClick r:id="rId6"/>
              </a:rPr>
              <a:t>c</a:t>
            </a:r>
            <a:r>
              <a:rPr lang="en-US" dirty="0"/>
              <a:t> His appearance was like lightning and his clothing was white as snow. </a:t>
            </a:r>
            <a:r>
              <a:rPr lang="en-US" b="1" dirty="0"/>
              <a:t>4</a:t>
            </a:r>
            <a:r>
              <a:rPr lang="en-US" dirty="0"/>
              <a:t>The guards were shaken with fear of him and became like dead men. </a:t>
            </a:r>
            <a:r>
              <a:rPr lang="en-US" b="1" dirty="0"/>
              <a:t>5</a:t>
            </a:r>
            <a:r>
              <a:rPr lang="en-US" dirty="0"/>
              <a:t>Then the angel said to the women in reply, “Do not be afraid! I know that you are seeking Jesus the crucified. </a:t>
            </a:r>
            <a:r>
              <a:rPr lang="en-US" b="1" dirty="0"/>
              <a:t>6</a:t>
            </a:r>
            <a:r>
              <a:rPr lang="en-US" b="1" baseline="30000" dirty="0">
                <a:hlinkClick r:id="rId7"/>
              </a:rPr>
              <a:t>*</a:t>
            </a:r>
            <a:r>
              <a:rPr lang="en-US" dirty="0"/>
              <a:t> He is not here, for he has been raised just as he said. Come and see the place where he lay. </a:t>
            </a:r>
            <a:r>
              <a:rPr lang="en-US" b="1" dirty="0"/>
              <a:t>7</a:t>
            </a:r>
            <a:r>
              <a:rPr lang="en-US" b="1" baseline="30000" dirty="0">
                <a:hlinkClick r:id="rId8"/>
              </a:rPr>
              <a:t>d</a:t>
            </a:r>
            <a:r>
              <a:rPr lang="en-US" dirty="0"/>
              <a:t> Then go quickly and tell his disciples, ‘He has been raised from the dead, and he is going before you to Galilee; there you will see him.’ Behold, I have told you.” </a:t>
            </a:r>
            <a:r>
              <a:rPr lang="en-US" b="1" dirty="0"/>
              <a:t>8</a:t>
            </a:r>
            <a:r>
              <a:rPr lang="en-US" dirty="0"/>
              <a:t>Then they went away quickly from the tomb, fearful yet overjoyed, and ran to announce</a:t>
            </a:r>
            <a:r>
              <a:rPr lang="en-US" b="1" baseline="30000" dirty="0">
                <a:hlinkClick r:id="rId9"/>
              </a:rPr>
              <a:t>*</a:t>
            </a:r>
            <a:r>
              <a:rPr lang="en-US" dirty="0"/>
              <a:t> this to his disciples. </a:t>
            </a:r>
            <a:r>
              <a:rPr lang="en-US" b="1" dirty="0"/>
              <a:t>9</a:t>
            </a:r>
            <a:r>
              <a:rPr lang="en-US" b="1" baseline="30000" dirty="0">
                <a:hlinkClick r:id="rId10"/>
              </a:rPr>
              <a:t>*</a:t>
            </a:r>
            <a:r>
              <a:rPr lang="en-US" dirty="0"/>
              <a:t> </a:t>
            </a:r>
            <a:r>
              <a:rPr lang="en-US" b="1" baseline="30000" dirty="0">
                <a:hlinkClick r:id="rId11"/>
              </a:rPr>
              <a:t>e</a:t>
            </a:r>
            <a:r>
              <a:rPr lang="en-US" dirty="0"/>
              <a:t> And behold, Jesus met them on their way and greeted them. They approached, embraced his feet, and did him homage. </a:t>
            </a:r>
            <a:r>
              <a:rPr lang="en-US" b="1" dirty="0"/>
              <a:t>10</a:t>
            </a:r>
            <a:r>
              <a:rPr lang="en-US" dirty="0"/>
              <a:t>Then Jesus said to them, “Do not be afraid. Go tell my brothers to go to Galilee, and there they will see me.” </a:t>
            </a:r>
          </a:p>
          <a:p>
            <a:r>
              <a:rPr lang="en-US" dirty="0"/>
              <a:t> </a:t>
            </a:r>
          </a:p>
          <a:p>
            <a:r>
              <a:rPr lang="en-US" b="1" i="1" dirty="0"/>
              <a:t>The Report of the Guard.</a:t>
            </a:r>
            <a:r>
              <a:rPr lang="en-US" b="1" baseline="30000" dirty="0">
                <a:hlinkClick r:id="rId12"/>
              </a:rPr>
              <a:t>*</a:t>
            </a:r>
            <a:r>
              <a:rPr lang="en-US" b="1" dirty="0"/>
              <a:t> </a:t>
            </a:r>
          </a:p>
          <a:p>
            <a:r>
              <a:rPr lang="en-US" b="1" dirty="0"/>
              <a:t>11</a:t>
            </a:r>
            <a:r>
              <a:rPr lang="en-US" dirty="0"/>
              <a:t>While they were going, some of the guard went into the city and told the chief priests all that had happened. </a:t>
            </a:r>
            <a:r>
              <a:rPr lang="en-US" b="1" dirty="0"/>
              <a:t>12</a:t>
            </a:r>
            <a:r>
              <a:rPr lang="en-US" dirty="0"/>
              <a:t>They assembled with the elders and took counsel; then they gave a large sum of money to the soldiers, </a:t>
            </a:r>
            <a:r>
              <a:rPr lang="en-US" b="1" dirty="0"/>
              <a:t>13</a:t>
            </a:r>
            <a:r>
              <a:rPr lang="en-US" dirty="0"/>
              <a:t>telling them, “You are to say, ‘His disciples came by night and stole him while we were asleep.’ </a:t>
            </a:r>
            <a:r>
              <a:rPr lang="en-US" b="1" dirty="0"/>
              <a:t>14</a:t>
            </a:r>
            <a:r>
              <a:rPr lang="en-US" dirty="0"/>
              <a:t>And if this gets to the ears of the governor, we will satisfy [him] and keep you out of trouble.” </a:t>
            </a:r>
            <a:r>
              <a:rPr lang="en-US" b="1" dirty="0"/>
              <a:t>15</a:t>
            </a:r>
            <a:r>
              <a:rPr lang="en-US" dirty="0"/>
              <a:t>The soldiers took the money and did as they were instructed. And this story has circulated among the Jews to the present [day]. </a:t>
            </a:r>
          </a:p>
        </p:txBody>
      </p:sp>
    </p:spTree>
    <p:extLst>
      <p:ext uri="{BB962C8B-B14F-4D97-AF65-F5344CB8AC3E}">
        <p14:creationId xmlns:p14="http://schemas.microsoft.com/office/powerpoint/2010/main" val="2747860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4C99-77F3-421C-8841-BC2F9D685165}"/>
              </a:ext>
            </a:extLst>
          </p:cNvPr>
          <p:cNvSpPr/>
          <p:nvPr/>
        </p:nvSpPr>
        <p:spPr>
          <a:xfrm>
            <a:off x="0" y="79902"/>
            <a:ext cx="10431262" cy="2308324"/>
          </a:xfrm>
          <a:prstGeom prst="rect">
            <a:avLst/>
          </a:prstGeom>
        </p:spPr>
        <p:txBody>
          <a:bodyPr wrap="square">
            <a:spAutoFit/>
          </a:bodyPr>
          <a:lstStyle/>
          <a:p>
            <a:r>
              <a:rPr lang="en-US" b="1" cap="small" dirty="0"/>
              <a:t>chapter 28</a:t>
            </a:r>
            <a:endParaRPr lang="en-US" dirty="0"/>
          </a:p>
          <a:p>
            <a:endParaRPr lang="en-US" dirty="0"/>
          </a:p>
          <a:p>
            <a:r>
              <a:rPr lang="en-US" b="1" i="1" dirty="0"/>
              <a:t>The Commissioning of the Disciples.</a:t>
            </a:r>
            <a:r>
              <a:rPr lang="en-US" b="1" baseline="30000" dirty="0">
                <a:hlinkClick r:id="rId2"/>
              </a:rPr>
              <a:t>*</a:t>
            </a:r>
            <a:r>
              <a:rPr lang="en-US" b="1" dirty="0"/>
              <a:t> </a:t>
            </a:r>
          </a:p>
          <a:p>
            <a:r>
              <a:rPr lang="en-US" b="1" dirty="0"/>
              <a:t>16</a:t>
            </a:r>
            <a:r>
              <a:rPr lang="en-US" b="1" baseline="30000" dirty="0">
                <a:hlinkClick r:id="rId3"/>
              </a:rPr>
              <a:t>f</a:t>
            </a:r>
            <a:r>
              <a:rPr lang="en-US" dirty="0"/>
              <a:t> The eleven</a:t>
            </a:r>
            <a:r>
              <a:rPr lang="en-US" b="1" baseline="30000" dirty="0">
                <a:hlinkClick r:id="rId4"/>
              </a:rPr>
              <a:t>*</a:t>
            </a:r>
            <a:r>
              <a:rPr lang="en-US" dirty="0"/>
              <a:t> disciples went to Galilee, to the mountain to which Jesus had ordered them. </a:t>
            </a:r>
            <a:r>
              <a:rPr lang="en-US" b="1" dirty="0"/>
              <a:t>17</a:t>
            </a:r>
            <a:r>
              <a:rPr lang="en-US" b="1" baseline="30000" dirty="0">
                <a:hlinkClick r:id="rId5"/>
              </a:rPr>
              <a:t>*</a:t>
            </a:r>
            <a:r>
              <a:rPr lang="en-US" dirty="0"/>
              <a:t> When they saw him, they worshiped, but they doubted. </a:t>
            </a:r>
            <a:r>
              <a:rPr lang="en-US" b="1" dirty="0"/>
              <a:t>18</a:t>
            </a:r>
            <a:r>
              <a:rPr lang="en-US" b="1" baseline="30000" dirty="0">
                <a:hlinkClick r:id="rId6"/>
              </a:rPr>
              <a:t>*</a:t>
            </a:r>
            <a:r>
              <a:rPr lang="en-US" dirty="0"/>
              <a:t> </a:t>
            </a:r>
            <a:r>
              <a:rPr lang="en-US" b="1" baseline="30000" dirty="0">
                <a:hlinkClick r:id="rId7"/>
              </a:rPr>
              <a:t>g</a:t>
            </a:r>
            <a:r>
              <a:rPr lang="en-US" dirty="0"/>
              <a:t> Then Jesus approached and said to them, “All power in heaven and on earth has been given to me. </a:t>
            </a:r>
            <a:r>
              <a:rPr lang="en-US" b="1" dirty="0"/>
              <a:t>19</a:t>
            </a:r>
            <a:r>
              <a:rPr lang="en-US" b="1" baseline="30000" dirty="0">
                <a:hlinkClick r:id="rId8"/>
              </a:rPr>
              <a:t>h</a:t>
            </a:r>
            <a:r>
              <a:rPr lang="en-US" dirty="0"/>
              <a:t> Go, therefore,</a:t>
            </a:r>
            <a:r>
              <a:rPr lang="en-US" b="1" baseline="30000" dirty="0">
                <a:hlinkClick r:id="rId9"/>
              </a:rPr>
              <a:t>*</a:t>
            </a:r>
            <a:r>
              <a:rPr lang="en-US" dirty="0"/>
              <a:t> and make disciples of all nations, baptizing them in the name of the Father, and of the Son, and of the holy Spirit, </a:t>
            </a:r>
            <a:r>
              <a:rPr lang="en-US" b="1" dirty="0"/>
              <a:t>20</a:t>
            </a:r>
            <a:r>
              <a:rPr lang="en-US" b="1" baseline="30000" dirty="0">
                <a:hlinkClick r:id="rId10"/>
              </a:rPr>
              <a:t>i</a:t>
            </a:r>
            <a:r>
              <a:rPr lang="en-US" dirty="0"/>
              <a:t> teaching them to observe all that I have commanded you.</a:t>
            </a:r>
            <a:r>
              <a:rPr lang="en-US" b="1" baseline="30000" dirty="0">
                <a:hlinkClick r:id="rId11"/>
              </a:rPr>
              <a:t>*</a:t>
            </a:r>
            <a:r>
              <a:rPr lang="en-US" dirty="0"/>
              <a:t> And behold, I am with you always, until the end of the age.” </a:t>
            </a:r>
          </a:p>
        </p:txBody>
      </p:sp>
    </p:spTree>
    <p:extLst>
      <p:ext uri="{BB962C8B-B14F-4D97-AF65-F5344CB8AC3E}">
        <p14:creationId xmlns:p14="http://schemas.microsoft.com/office/powerpoint/2010/main" val="321153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4A52359-10FF-4D4D-B9AA-E7CA41F7C6A1}"/>
              </a:ext>
            </a:extLst>
          </p:cNvPr>
          <p:cNvPicPr>
            <a:picLocks noChangeAspect="1"/>
          </p:cNvPicPr>
          <p:nvPr/>
        </p:nvPicPr>
        <p:blipFill rotWithShape="1">
          <a:blip r:embed="rId3">
            <a:extLst>
              <a:ext uri="{28A0092B-C50C-407E-A947-70E740481C1C}">
                <a14:useLocalDpi xmlns:a14="http://schemas.microsoft.com/office/drawing/2010/main" val="0"/>
              </a:ext>
            </a:extLst>
          </a:blip>
          <a:srcRect l="9994" t="48300" b="8776"/>
          <a:stretch/>
        </p:blipFill>
        <p:spPr>
          <a:xfrm>
            <a:off x="0" y="26631"/>
            <a:ext cx="12191999" cy="6829583"/>
          </a:xfrm>
          <a:prstGeom prst="rect">
            <a:avLst/>
          </a:prstGeom>
        </p:spPr>
      </p:pic>
    </p:spTree>
    <p:extLst>
      <p:ext uri="{BB962C8B-B14F-4D97-AF65-F5344CB8AC3E}">
        <p14:creationId xmlns:p14="http://schemas.microsoft.com/office/powerpoint/2010/main" val="877078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2550</TotalTime>
  <Words>29194</Words>
  <Application>Microsoft Office PowerPoint</Application>
  <PresentationFormat>Widescreen</PresentationFormat>
  <Paragraphs>597</Paragraphs>
  <Slides>89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Abadi</vt:lpstr>
      <vt:lpstr>Aharoni</vt:lpstr>
      <vt:lpstr>Arial</vt:lpstr>
      <vt:lpstr>Calibri</vt:lpstr>
      <vt:lpstr>Calibri Light</vt:lpstr>
      <vt:lpstr>google_sansregular</vt:lpstr>
      <vt:lpstr>Office Theme</vt:lpstr>
      <vt:lpstr>The Gospel According to Saint Matthew</vt:lpstr>
      <vt:lpstr>Commentaries</vt:lpstr>
      <vt:lpstr>Author &amp; Context of Book</vt:lpstr>
      <vt:lpstr>Titles Used</vt:lpstr>
      <vt:lpstr>Structure of the Gospel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Sermon on the Mount</vt:lpstr>
      <vt:lpstr>Sermon on the Mount</vt:lpstr>
      <vt:lpstr>The Beattitudes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Apocalypse of John</dc:title>
  <dc:creator>Admin</dc:creator>
  <cp:lastModifiedBy>Our Lady Of Mercy</cp:lastModifiedBy>
  <cp:revision>78</cp:revision>
  <cp:lastPrinted>2020-07-17T18:16:52Z</cp:lastPrinted>
  <dcterms:created xsi:type="dcterms:W3CDTF">2020-04-20T22:24:53Z</dcterms:created>
  <dcterms:modified xsi:type="dcterms:W3CDTF">2020-08-13T01:52:00Z</dcterms:modified>
</cp:coreProperties>
</file>